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3" r:id="rId7"/>
    <p:sldId id="262" r:id="rId8"/>
    <p:sldId id="261" r:id="rId9"/>
    <p:sldId id="259" r:id="rId10"/>
    <p:sldId id="266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5EE4"/>
    <a:srgbClr val="FF66FF"/>
    <a:srgbClr val="008000"/>
    <a:srgbClr val="99CC00"/>
    <a:srgbClr val="3333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81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74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18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248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46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132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17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53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11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086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63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DF96-A4BB-4DA9-AC01-0D8D762AF3D7}" type="datetimeFigureOut">
              <a:rPr lang="zh-TW" altLang="en-US" smtClean="0"/>
              <a:t>2015/5/10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C0CA8-11AF-4BCD-9128-F0515E1F61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008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214544" y="1982450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華康娃娃體W7" pitchFamily="81" charset="-120"/>
                <a:ea typeface="華康娃娃體W7" pitchFamily="81" charset="-120"/>
              </a:rPr>
              <a:t>期中報告</a:t>
            </a:r>
          </a:p>
        </p:txBody>
      </p:sp>
    </p:spTree>
    <p:extLst>
      <p:ext uri="{BB962C8B-B14F-4D97-AF65-F5344CB8AC3E}">
        <p14:creationId xmlns:p14="http://schemas.microsoft.com/office/powerpoint/2010/main" val="5049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2743707" cy="4221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60648"/>
            <a:ext cx="2747816" cy="4296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文字方塊 5"/>
          <p:cNvSpPr txBox="1"/>
          <p:nvPr/>
        </p:nvSpPr>
        <p:spPr>
          <a:xfrm>
            <a:off x="323528" y="107917"/>
            <a:ext cx="54168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播放影片時按下左上角出現的鎖，就不</a:t>
            </a:r>
            <a:endParaRPr lang="en-US" altLang="zh-TW" sz="2400" dirty="0" smtClean="0">
              <a:solidFill>
                <a:srgbClr val="00B0F0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用</a:t>
            </a:r>
            <a:r>
              <a:rPr lang="zh-TW" altLang="en-US" sz="2400" dirty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怕不小心觸碰到螢幕</a:t>
            </a:r>
            <a:r>
              <a:rPr lang="zh-TW" altLang="en-US" sz="24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而干擾影片</a:t>
            </a:r>
            <a:endParaRPr lang="en-US" altLang="zh-TW" sz="2400" dirty="0" smtClean="0">
              <a:solidFill>
                <a:srgbClr val="00B0F0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的播放，此外，音量及螢幕亮度也</a:t>
            </a:r>
            <a:endParaRPr lang="en-US" altLang="zh-TW" sz="2400" dirty="0" smtClean="0">
              <a:solidFill>
                <a:srgbClr val="00B0F0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是用觸控調整。</a:t>
            </a:r>
            <a:endParaRPr lang="zh-TW" altLang="en-US" sz="2400" dirty="0">
              <a:solidFill>
                <a:srgbClr val="00B0F0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5220072" y="692696"/>
            <a:ext cx="504056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211251" y="3356579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7030A0"/>
                </a:solidFill>
                <a:latin typeface="華康娃娃體W7" pitchFamily="81" charset="-120"/>
                <a:ea typeface="華康娃娃體W7" pitchFamily="81" charset="-120"/>
              </a:rPr>
              <a:t>APP</a:t>
            </a:r>
            <a:r>
              <a:rPr lang="zh-TW" altLang="en-US" sz="2400" dirty="0" smtClean="0">
                <a:solidFill>
                  <a:srgbClr val="7030A0"/>
                </a:solidFill>
                <a:latin typeface="華康娃娃體W7" pitchFamily="81" charset="-120"/>
                <a:ea typeface="華康娃娃體W7" pitchFamily="81" charset="-120"/>
              </a:rPr>
              <a:t>會記錄個人喜好</a:t>
            </a:r>
            <a:endParaRPr lang="en-US" altLang="zh-TW" sz="2400" dirty="0" smtClean="0">
              <a:solidFill>
                <a:srgbClr val="7030A0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solidFill>
                  <a:srgbClr val="7030A0"/>
                </a:solidFill>
                <a:latin typeface="華康娃娃體W7" pitchFamily="81" charset="-120"/>
                <a:ea typeface="華康娃娃體W7" pitchFamily="81" charset="-120"/>
              </a:rPr>
              <a:t>並依循喜好提供用戶</a:t>
            </a:r>
            <a:endParaRPr lang="en-US" altLang="zh-TW" sz="2400" dirty="0" smtClean="0">
              <a:solidFill>
                <a:srgbClr val="7030A0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solidFill>
                  <a:srgbClr val="7030A0"/>
                </a:solidFill>
                <a:latin typeface="華康娃娃體W7" pitchFamily="81" charset="-120"/>
                <a:ea typeface="華康娃娃體W7" pitchFamily="81" charset="-120"/>
              </a:rPr>
              <a:t>想看的影片！</a:t>
            </a:r>
            <a:endParaRPr lang="zh-TW" altLang="en-US" sz="2400" dirty="0">
              <a:solidFill>
                <a:srgbClr val="7030A0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9" name="上彎箭號 8"/>
          <p:cNvSpPr/>
          <p:nvPr/>
        </p:nvSpPr>
        <p:spPr>
          <a:xfrm rot="16200000">
            <a:off x="3423429" y="2708919"/>
            <a:ext cx="432048" cy="432048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9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3" name="矩形 2"/>
          <p:cNvSpPr/>
          <p:nvPr/>
        </p:nvSpPr>
        <p:spPr>
          <a:xfrm>
            <a:off x="683568" y="1213009"/>
            <a:ext cx="78021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以上三款</a:t>
            </a:r>
            <a:r>
              <a:rPr lang="zh-TW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是</a:t>
            </a:r>
            <a:r>
              <a:rPr lang="zh-TW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個人覺得很實</a:t>
            </a:r>
            <a:endParaRPr lang="en-US" altLang="zh-TW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zh-TW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用的</a:t>
            </a:r>
            <a:r>
              <a:rPr lang="en-US" altLang="zh-TW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</a:t>
            </a:r>
            <a:r>
              <a:rPr lang="zh-TW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，推薦給各位！</a:t>
            </a:r>
            <a:endParaRPr lang="zh-TW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87882" y="3356992"/>
            <a:ext cx="57935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zh-TW" sz="9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</a:t>
            </a:r>
            <a:r>
              <a:rPr lang="zh-TW" altLang="en-US" sz="9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altLang="zh-TW" sz="9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END</a:t>
            </a:r>
            <a:endParaRPr lang="zh-TW" altLang="en-US" sz="9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74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79971"/>
            <a:ext cx="2439516" cy="242075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427984" y="2105516"/>
            <a:ext cx="31178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LINE</a:t>
            </a:r>
            <a:endParaRPr lang="zh-TW" alt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910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1"/>
            <a:ext cx="2448272" cy="3742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420888"/>
            <a:ext cx="2038608" cy="3501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6"/>
          <p:cNvSpPr txBox="1"/>
          <p:nvPr/>
        </p:nvSpPr>
        <p:spPr>
          <a:xfrm>
            <a:off x="3059832" y="1393854"/>
            <a:ext cx="4493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設置</a:t>
            </a:r>
            <a:r>
              <a:rPr lang="zh-TW" altLang="en-US" sz="28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密碼後，再也不用擔心</a:t>
            </a:r>
            <a:endParaRPr lang="en-US" altLang="zh-TW" sz="2800" dirty="0" smtClean="0">
              <a:solidFill>
                <a:srgbClr val="715EE4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個人</a:t>
            </a:r>
            <a:r>
              <a:rPr lang="zh-TW" altLang="en-US" sz="28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隱私會被</a:t>
            </a:r>
            <a:r>
              <a:rPr lang="zh-TW" altLang="en-US" sz="2800" dirty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別人</a:t>
            </a:r>
            <a:r>
              <a:rPr lang="zh-TW" altLang="en-US" sz="28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看</a:t>
            </a:r>
            <a:r>
              <a:rPr lang="zh-TW" altLang="en-US" sz="2800" dirty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到</a:t>
            </a:r>
            <a:r>
              <a:rPr lang="zh-TW" altLang="en-US" sz="28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了！</a:t>
            </a:r>
            <a:endParaRPr lang="zh-TW" altLang="en-US" sz="2800" dirty="0">
              <a:solidFill>
                <a:srgbClr val="715EE4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8" name="上彎箭號 7"/>
          <p:cNvSpPr/>
          <p:nvPr/>
        </p:nvSpPr>
        <p:spPr>
          <a:xfrm rot="16200000">
            <a:off x="3221026" y="906976"/>
            <a:ext cx="485134" cy="488622"/>
          </a:xfrm>
          <a:prstGeom prst="bentUp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3026052" y="4187891"/>
            <a:ext cx="37753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rgbClr val="FF9933"/>
                </a:solidFill>
                <a:latin typeface="華康娃娃體W7" pitchFamily="81" charset="-120"/>
                <a:ea typeface="華康娃娃體W7" pitchFamily="81" charset="-120"/>
              </a:rPr>
              <a:t>和</a:t>
            </a:r>
            <a:r>
              <a:rPr lang="en-US" altLang="zh-TW" sz="2800" dirty="0" smtClean="0">
                <a:solidFill>
                  <a:srgbClr val="FF9933"/>
                </a:solidFill>
                <a:latin typeface="華康娃娃體W7" pitchFamily="81" charset="-120"/>
                <a:ea typeface="華康娃娃體W7" pitchFamily="81" charset="-120"/>
              </a:rPr>
              <a:t>Facebook</a:t>
            </a:r>
            <a:r>
              <a:rPr lang="zh-TW" altLang="en-US" sz="2800" dirty="0" smtClean="0">
                <a:solidFill>
                  <a:srgbClr val="FF9933"/>
                </a:solidFill>
                <a:latin typeface="華康娃娃體W7" pitchFamily="81" charset="-120"/>
                <a:ea typeface="華康娃娃體W7" pitchFamily="81" charset="-120"/>
              </a:rPr>
              <a:t>一樣有分享</a:t>
            </a:r>
            <a:endParaRPr lang="en-US" altLang="zh-TW" sz="2800" dirty="0" smtClean="0">
              <a:solidFill>
                <a:srgbClr val="FF9933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 smtClean="0">
                <a:solidFill>
                  <a:srgbClr val="FF9933"/>
                </a:solidFill>
                <a:latin typeface="華康娃娃體W7" pitchFamily="81" charset="-120"/>
                <a:ea typeface="華康娃娃體W7" pitchFamily="81" charset="-120"/>
              </a:rPr>
              <a:t>動態的功能，能與好友</a:t>
            </a:r>
            <a:endParaRPr lang="en-US" altLang="zh-TW" sz="2800" dirty="0" smtClean="0">
              <a:solidFill>
                <a:srgbClr val="FF9933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 smtClean="0">
                <a:solidFill>
                  <a:srgbClr val="FF9933"/>
                </a:solidFill>
                <a:latin typeface="華康娃娃體W7" pitchFamily="81" charset="-120"/>
                <a:ea typeface="華康娃娃體W7" pitchFamily="81" charset="-120"/>
              </a:rPr>
              <a:t>一同分享喜悅。</a:t>
            </a:r>
            <a:endParaRPr lang="zh-TW" altLang="en-US" sz="2800" dirty="0">
              <a:solidFill>
                <a:srgbClr val="FF9933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10" name="右彎箭號 9"/>
          <p:cNvSpPr/>
          <p:nvPr/>
        </p:nvSpPr>
        <p:spPr>
          <a:xfrm>
            <a:off x="6088926" y="3597164"/>
            <a:ext cx="504056" cy="574228"/>
          </a:xfrm>
          <a:prstGeom prst="ben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86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33" y="1691087"/>
            <a:ext cx="2376264" cy="4051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00347"/>
            <a:ext cx="2205920" cy="3774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6"/>
          <p:cNvSpPr txBox="1"/>
          <p:nvPr/>
        </p:nvSpPr>
        <p:spPr>
          <a:xfrm>
            <a:off x="2987824" y="3024533"/>
            <a:ext cx="34163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『</a:t>
            </a:r>
            <a:r>
              <a:rPr lang="zh-TW" altLang="en-US" sz="28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免費聊天</a:t>
            </a:r>
            <a:r>
              <a:rPr lang="en-US" altLang="zh-TW" sz="28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』</a:t>
            </a:r>
            <a:r>
              <a:rPr lang="zh-TW" altLang="en-US" sz="28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讓人再</a:t>
            </a:r>
            <a:endParaRPr lang="en-US" altLang="zh-TW" sz="2800" dirty="0" smtClean="0">
              <a:solidFill>
                <a:srgbClr val="00B0F0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也不怕聊太久而電話</a:t>
            </a:r>
            <a:endParaRPr lang="en-US" altLang="zh-TW" sz="2800" dirty="0" smtClean="0">
              <a:solidFill>
                <a:srgbClr val="00B0F0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費爆表了</a:t>
            </a:r>
            <a:r>
              <a:rPr lang="en-US" altLang="zh-TW" sz="2800" dirty="0" smtClean="0">
                <a:solidFill>
                  <a:srgbClr val="00B0F0"/>
                </a:solidFill>
                <a:latin typeface="華康娃娃體W7" pitchFamily="81" charset="-120"/>
                <a:ea typeface="華康娃娃體W7" pitchFamily="81" charset="-120"/>
              </a:rPr>
              <a:t>~</a:t>
            </a:r>
            <a:endParaRPr lang="zh-TW" altLang="en-US" sz="2800" dirty="0">
              <a:solidFill>
                <a:srgbClr val="00B0F0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8" name="上彎箭號 7"/>
          <p:cNvSpPr/>
          <p:nvPr/>
        </p:nvSpPr>
        <p:spPr>
          <a:xfrm rot="16200000">
            <a:off x="3015808" y="2398341"/>
            <a:ext cx="526601" cy="477139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589663" y="542156"/>
            <a:ext cx="41344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rgbClr val="FF66FF"/>
                </a:solidFill>
                <a:latin typeface="華康娃娃體W7" pitchFamily="81" charset="-120"/>
                <a:ea typeface="華康娃娃體W7" pitchFamily="81" charset="-120"/>
              </a:rPr>
              <a:t>無論是在電腦、手機或是</a:t>
            </a:r>
            <a:endParaRPr lang="en-US" altLang="zh-TW" sz="2800" dirty="0" smtClean="0">
              <a:solidFill>
                <a:srgbClr val="FF66FF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 smtClean="0">
                <a:solidFill>
                  <a:srgbClr val="FF66FF"/>
                </a:solidFill>
                <a:latin typeface="華康娃娃體W7" pitchFamily="81" charset="-120"/>
                <a:ea typeface="華康娃娃體W7" pitchFamily="81" charset="-120"/>
              </a:rPr>
              <a:t>智慧型手錶都可使用！</a:t>
            </a:r>
            <a:endParaRPr lang="zh-TW" altLang="en-US" sz="2800" dirty="0">
              <a:solidFill>
                <a:srgbClr val="FF66FF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10" name="向右箭號 9"/>
          <p:cNvSpPr/>
          <p:nvPr/>
        </p:nvSpPr>
        <p:spPr>
          <a:xfrm>
            <a:off x="5724128" y="908720"/>
            <a:ext cx="680016" cy="360040"/>
          </a:xfrm>
          <a:prstGeom prst="rightArrow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6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04" y="1701413"/>
            <a:ext cx="2592288" cy="261407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644008" y="2454451"/>
            <a:ext cx="36019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TW" sz="660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Instagram</a:t>
            </a:r>
            <a:endParaRPr lang="en-US" altLang="zh-TW" sz="6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8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752" y="1988840"/>
            <a:ext cx="2639291" cy="41673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2549964" cy="38550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文字方塊 5"/>
          <p:cNvSpPr txBox="1"/>
          <p:nvPr/>
        </p:nvSpPr>
        <p:spPr>
          <a:xfrm>
            <a:off x="3969383" y="764703"/>
            <a:ext cx="41344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rgbClr val="00B050"/>
                </a:solidFill>
                <a:latin typeface="華康娃娃體W7" pitchFamily="81" charset="-120"/>
                <a:ea typeface="華康娃娃體W7" pitchFamily="81" charset="-120"/>
              </a:rPr>
              <a:t>可上傳自己喜愛的</a:t>
            </a:r>
            <a:r>
              <a:rPr lang="zh-TW" altLang="en-US" sz="2800" dirty="0" smtClean="0">
                <a:solidFill>
                  <a:srgbClr val="00B050"/>
                </a:solidFill>
                <a:latin typeface="華康娃娃體W7" pitchFamily="81" charset="-120"/>
                <a:ea typeface="華康娃娃體W7" pitchFamily="81" charset="-120"/>
              </a:rPr>
              <a:t>圖片、</a:t>
            </a:r>
            <a:endParaRPr lang="en-US" altLang="zh-TW" sz="2800" dirty="0" smtClean="0">
              <a:solidFill>
                <a:srgbClr val="00B050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 smtClean="0">
                <a:solidFill>
                  <a:srgbClr val="00B050"/>
                </a:solidFill>
                <a:latin typeface="華康娃娃體W7" pitchFamily="81" charset="-120"/>
                <a:ea typeface="華康娃娃體W7" pitchFamily="81" charset="-120"/>
              </a:rPr>
              <a:t>相片及影片</a:t>
            </a:r>
            <a:r>
              <a:rPr lang="en-US" altLang="zh-TW" sz="2800" dirty="0" smtClean="0">
                <a:solidFill>
                  <a:srgbClr val="00B050"/>
                </a:solidFill>
                <a:latin typeface="華康娃娃體W7" pitchFamily="81" charset="-120"/>
                <a:ea typeface="華康娃娃體W7" pitchFamily="81" charset="-120"/>
              </a:rPr>
              <a:t>~</a:t>
            </a:r>
            <a:endParaRPr lang="zh-TW" altLang="en-US" sz="2800" dirty="0">
              <a:solidFill>
                <a:srgbClr val="00B050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7" name="向右箭號 6"/>
          <p:cNvSpPr/>
          <p:nvPr/>
        </p:nvSpPr>
        <p:spPr>
          <a:xfrm rot="10800000">
            <a:off x="3203848" y="1025733"/>
            <a:ext cx="504056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999338" y="3379993"/>
            <a:ext cx="30572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華康娃娃體W7" pitchFamily="81" charset="-120"/>
                <a:ea typeface="華康娃娃體W7" pitchFamily="81" charset="-120"/>
              </a:rPr>
              <a:t>在動態中，可以查</a:t>
            </a:r>
            <a:endParaRPr lang="en-US" altLang="zh-TW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華康娃娃體W7" pitchFamily="81" charset="-120"/>
                <a:ea typeface="華康娃娃體W7" pitchFamily="81" charset="-120"/>
              </a:rPr>
              <a:t>看好友的及自己的</a:t>
            </a:r>
            <a:endParaRPr lang="en-US" altLang="zh-TW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華康娃娃體W7" pitchFamily="81" charset="-120"/>
                <a:ea typeface="華康娃娃體W7" pitchFamily="81" charset="-120"/>
              </a:rPr>
              <a:t>動態。</a:t>
            </a:r>
            <a:endParaRPr lang="zh-TW" altLang="en-US" sz="2800" dirty="0">
              <a:solidFill>
                <a:schemeClr val="tx2">
                  <a:lumMod val="60000"/>
                  <a:lumOff val="40000"/>
                </a:schemeClr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9" name="上彎箭號 8"/>
          <p:cNvSpPr/>
          <p:nvPr/>
        </p:nvSpPr>
        <p:spPr>
          <a:xfrm rot="5400000">
            <a:off x="5387864" y="4512960"/>
            <a:ext cx="456503" cy="504056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1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2453375" cy="3861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55168"/>
            <a:ext cx="2399725" cy="3789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文字方塊 6"/>
          <p:cNvSpPr txBox="1"/>
          <p:nvPr/>
        </p:nvSpPr>
        <p:spPr>
          <a:xfrm>
            <a:off x="1187624" y="524579"/>
            <a:ext cx="40318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solidFill>
                  <a:srgbClr val="FF66FF"/>
                </a:solidFill>
                <a:latin typeface="華康娃娃體W7" pitchFamily="81" charset="-120"/>
                <a:ea typeface="華康娃娃體W7" pitchFamily="81" charset="-120"/>
              </a:rPr>
              <a:t>Instagram</a:t>
            </a:r>
            <a:r>
              <a:rPr lang="zh-TW" altLang="en-US" sz="2400" dirty="0">
                <a:solidFill>
                  <a:srgbClr val="FF66FF"/>
                </a:solidFill>
                <a:latin typeface="華康娃娃體W7" pitchFamily="81" charset="-120"/>
                <a:ea typeface="華康娃娃體W7" pitchFamily="81" charset="-120"/>
              </a:rPr>
              <a:t>可以追蹤自己</a:t>
            </a:r>
            <a:r>
              <a:rPr lang="zh-TW" altLang="en-US" sz="2400" dirty="0" smtClean="0">
                <a:solidFill>
                  <a:srgbClr val="FF66FF"/>
                </a:solidFill>
                <a:latin typeface="華康娃娃體W7" pitchFamily="81" charset="-120"/>
                <a:ea typeface="華康娃娃體W7" pitchFamily="81" charset="-120"/>
              </a:rPr>
              <a:t>喜愛</a:t>
            </a:r>
            <a:endParaRPr lang="en-US" altLang="zh-TW" sz="2400" dirty="0" smtClean="0">
              <a:solidFill>
                <a:srgbClr val="FF66FF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solidFill>
                  <a:srgbClr val="FF66FF"/>
                </a:solidFill>
                <a:latin typeface="華康娃娃體W7" pitchFamily="81" charset="-120"/>
                <a:ea typeface="華康娃娃體W7" pitchFamily="81" charset="-120"/>
              </a:rPr>
              <a:t>的偶像，也可以在文章下留</a:t>
            </a:r>
            <a:endParaRPr lang="en-US" altLang="zh-TW" sz="2400" dirty="0" smtClean="0">
              <a:solidFill>
                <a:srgbClr val="FF66FF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solidFill>
                  <a:srgbClr val="FF66FF"/>
                </a:solidFill>
                <a:latin typeface="華康娃娃體W7" pitchFamily="81" charset="-120"/>
                <a:ea typeface="華康娃娃體W7" pitchFamily="81" charset="-120"/>
              </a:rPr>
              <a:t>言與偶像互動！</a:t>
            </a:r>
            <a:endParaRPr lang="en-US" altLang="zh-TW" sz="2400" dirty="0">
              <a:solidFill>
                <a:srgbClr val="FF66FF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5434805" y="842906"/>
            <a:ext cx="504056" cy="2880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3006435" y="3933055"/>
            <a:ext cx="3416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latin typeface="華康娃娃體W7" pitchFamily="81" charset="-120"/>
                <a:ea typeface="華康娃娃體W7" pitchFamily="81" charset="-120"/>
              </a:rPr>
              <a:t>在個人檔案中，也可</a:t>
            </a:r>
            <a:endParaRPr lang="en-US" altLang="zh-TW" sz="2800" dirty="0" smtClean="0">
              <a:solidFill>
                <a:schemeClr val="accent5">
                  <a:lumMod val="75000"/>
                </a:schemeClr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latin typeface="華康娃娃體W7" pitchFamily="81" charset="-120"/>
                <a:ea typeface="華康娃娃體W7" pitchFamily="81" charset="-120"/>
              </a:rPr>
              <a:t>以看到之前的</a:t>
            </a:r>
            <a:r>
              <a:rPr lang="en-US" altLang="zh-TW" sz="2800" dirty="0" smtClean="0">
                <a:solidFill>
                  <a:schemeClr val="accent5">
                    <a:lumMod val="75000"/>
                  </a:schemeClr>
                </a:solidFill>
                <a:latin typeface="華康娃娃體W7" pitchFamily="81" charset="-120"/>
                <a:ea typeface="華康娃娃體W7" pitchFamily="81" charset="-120"/>
              </a:rPr>
              <a:t>PO</a:t>
            </a:r>
            <a:r>
              <a:rPr lang="zh-TW" altLang="en-US" sz="2800" dirty="0" smtClean="0">
                <a:solidFill>
                  <a:schemeClr val="accent5">
                    <a:lumMod val="75000"/>
                  </a:schemeClr>
                </a:solidFill>
                <a:latin typeface="華康娃娃體W7" pitchFamily="81" charset="-120"/>
                <a:ea typeface="華康娃娃體W7" pitchFamily="81" charset="-120"/>
              </a:rPr>
              <a:t>文。</a:t>
            </a:r>
            <a:endParaRPr lang="zh-TW" altLang="en-US" sz="2800" dirty="0">
              <a:solidFill>
                <a:schemeClr val="accent5">
                  <a:lumMod val="75000"/>
                </a:schemeClr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10" name="上彎箭號 9"/>
          <p:cNvSpPr/>
          <p:nvPr/>
        </p:nvSpPr>
        <p:spPr>
          <a:xfrm rot="16200000">
            <a:off x="3280565" y="3343299"/>
            <a:ext cx="360040" cy="459432"/>
          </a:xfrm>
          <a:prstGeom prst="bent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35733"/>
            <a:ext cx="2694042" cy="274421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860032" y="2521528"/>
            <a:ext cx="30925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LINE</a:t>
            </a:r>
            <a:r>
              <a:rPr lang="zh-TW" alt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altLang="zh-TW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TV</a:t>
            </a:r>
            <a:endParaRPr lang="zh-TW" alt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06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02" y="404664"/>
            <a:ext cx="2736304" cy="4078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文字方塊 5"/>
          <p:cNvSpPr txBox="1"/>
          <p:nvPr/>
        </p:nvSpPr>
        <p:spPr>
          <a:xfrm>
            <a:off x="4139952" y="863714"/>
            <a:ext cx="37753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C000"/>
                </a:solidFill>
                <a:latin typeface="華康娃娃體W7" pitchFamily="81" charset="-120"/>
                <a:ea typeface="華康娃娃體W7" pitchFamily="81" charset="-120"/>
              </a:rPr>
              <a:t>APP</a:t>
            </a:r>
            <a:r>
              <a:rPr lang="zh-TW" altLang="en-US" sz="2800" dirty="0" smtClean="0">
                <a:solidFill>
                  <a:srgbClr val="FFC000"/>
                </a:solidFill>
                <a:latin typeface="華康娃娃體W7" pitchFamily="81" charset="-120"/>
                <a:ea typeface="華康娃娃體W7" pitchFamily="81" charset="-120"/>
              </a:rPr>
              <a:t>會自動推薦熱門電</a:t>
            </a:r>
            <a:endParaRPr lang="en-US" altLang="zh-TW" sz="2800" dirty="0" smtClean="0">
              <a:solidFill>
                <a:srgbClr val="FFC000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800" dirty="0" smtClean="0">
                <a:solidFill>
                  <a:srgbClr val="FFC000"/>
                </a:solidFill>
                <a:latin typeface="華康娃娃體W7" pitchFamily="81" charset="-120"/>
                <a:ea typeface="華康娃娃體W7" pitchFamily="81" charset="-120"/>
              </a:rPr>
              <a:t>視劇或影片給使用戶。</a:t>
            </a:r>
            <a:endParaRPr lang="zh-TW" altLang="en-US" sz="2800" dirty="0">
              <a:solidFill>
                <a:srgbClr val="FFC000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8" name="向右箭號 7"/>
          <p:cNvSpPr/>
          <p:nvPr/>
        </p:nvSpPr>
        <p:spPr>
          <a:xfrm rot="10800000">
            <a:off x="3419872" y="1196752"/>
            <a:ext cx="504056" cy="2880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082" y="2276872"/>
            <a:ext cx="2741910" cy="3831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文字方塊 9"/>
          <p:cNvSpPr txBox="1"/>
          <p:nvPr/>
        </p:nvSpPr>
        <p:spPr>
          <a:xfrm>
            <a:off x="3230623" y="3212976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只要有</a:t>
            </a:r>
            <a:r>
              <a:rPr lang="en-US" altLang="zh-TW" sz="24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LINE</a:t>
            </a:r>
            <a:r>
              <a:rPr lang="zh-TW" altLang="en-US" sz="24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的帳號</a:t>
            </a:r>
            <a:endParaRPr lang="en-US" altLang="zh-TW" sz="2400" dirty="0" smtClean="0">
              <a:solidFill>
                <a:srgbClr val="715EE4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，不管是在電腦、</a:t>
            </a:r>
            <a:endParaRPr lang="en-US" altLang="zh-TW" sz="2400" dirty="0" smtClean="0">
              <a:solidFill>
                <a:srgbClr val="715EE4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平板或手機，都可</a:t>
            </a:r>
            <a:endParaRPr lang="en-US" altLang="zh-TW" sz="2400" dirty="0" smtClean="0">
              <a:solidFill>
                <a:srgbClr val="715EE4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以使用</a:t>
            </a:r>
            <a:r>
              <a:rPr lang="en-US" altLang="zh-TW" sz="24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LINE TV</a:t>
            </a:r>
            <a:r>
              <a:rPr lang="zh-TW" altLang="en-US" sz="24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 </a:t>
            </a:r>
            <a:r>
              <a:rPr lang="en-US" altLang="zh-TW" sz="2400" dirty="0" smtClean="0">
                <a:solidFill>
                  <a:srgbClr val="715EE4"/>
                </a:solidFill>
                <a:latin typeface="華康娃娃體W7" pitchFamily="81" charset="-120"/>
                <a:ea typeface="華康娃娃體W7" pitchFamily="81" charset="-120"/>
              </a:rPr>
              <a:t>~</a:t>
            </a:r>
            <a:endParaRPr lang="zh-TW" altLang="en-US" sz="2400" dirty="0">
              <a:solidFill>
                <a:srgbClr val="715EE4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11" name="上彎箭號 10"/>
          <p:cNvSpPr/>
          <p:nvPr/>
        </p:nvSpPr>
        <p:spPr>
          <a:xfrm rot="5400000">
            <a:off x="5220072" y="4869160"/>
            <a:ext cx="360040" cy="36004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4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236</Words>
  <Application>Microsoft Office PowerPoint</Application>
  <PresentationFormat>如螢幕大小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test</dc:creator>
  <cp:lastModifiedBy>test</cp:lastModifiedBy>
  <cp:revision>8</cp:revision>
  <dcterms:created xsi:type="dcterms:W3CDTF">2015-05-10T09:50:20Z</dcterms:created>
  <dcterms:modified xsi:type="dcterms:W3CDTF">2015-05-10T10:56:57Z</dcterms:modified>
</cp:coreProperties>
</file>