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9341" autoAdjust="0"/>
  </p:normalViewPr>
  <p:slideViewPr>
    <p:cSldViewPr showGuides="1">
      <p:cViewPr>
        <p:scale>
          <a:sx n="80" d="100"/>
          <a:sy n="80" d="100"/>
        </p:scale>
        <p:origin x="-111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按一下以編輯母片文字樣式</a:t>
            </a:r>
          </a:p>
          <a:p>
            <a:pPr lvl="1"/>
            <a:r>
              <a:rPr lang="en-US" smtClean="0"/>
              <a:t>第二層</a:t>
            </a:r>
          </a:p>
          <a:p>
            <a:pPr lvl="2"/>
            <a:r>
              <a:rPr lang="en-US" smtClean="0"/>
              <a:t>第三層</a:t>
            </a:r>
          </a:p>
          <a:p>
            <a:pPr lvl="3"/>
            <a:r>
              <a:rPr lang="en-US" smtClean="0"/>
              <a:t>第四層</a:t>
            </a:r>
          </a:p>
          <a:p>
            <a:pPr lvl="4"/>
            <a:r>
              <a:rPr 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764704"/>
            <a:ext cx="1872208" cy="692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zh-TW" sz="4400" kern="0" dirty="0">
                <a:latin typeface="Calibri" panose="020F0502020204030204" pitchFamily="34" charset="0"/>
                <a:cs typeface="新細明體" panose="02020500000000000000" pitchFamily="18" charset="-120"/>
              </a:rPr>
              <a:t>視覺 </a:t>
            </a:r>
            <a:endParaRPr lang="en-US" altLang="zh-TW" sz="4400" kern="0" dirty="0" smtClean="0"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zh-TW" sz="2400" b="1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色調 </a:t>
            </a:r>
            <a:endParaRPr lang="en-US" altLang="zh-TW" sz="2400" b="1" kern="0" dirty="0" smtClean="0"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en-US" sz="24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白色</a:t>
            </a:r>
            <a:r>
              <a:rPr lang="zh-TW" altLang="en-US" sz="2400" b="1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及</a:t>
            </a:r>
            <a:r>
              <a:rPr lang="zh-TW" altLang="en-US" sz="2400" b="1" kern="0" dirty="0" smtClean="0">
                <a:solidFill>
                  <a:srgbClr val="FF99CC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粉紅色</a:t>
            </a:r>
            <a:endParaRPr lang="en-US" altLang="zh-TW" sz="2400" b="1" kern="0" dirty="0" smtClean="0">
              <a:solidFill>
                <a:srgbClr val="FF99CC"/>
              </a:solidFill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優點</a:t>
            </a:r>
            <a:r>
              <a:rPr lang="en-US" altLang="zh-TW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: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種類多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新細明體"/>
                <a:ea typeface="新細明體"/>
              </a:rPr>
              <a:t>、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價格合理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新細明體"/>
                <a:ea typeface="新細明體"/>
              </a:rPr>
              <a:t>、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實至名歸的售後服務</a:t>
            </a:r>
            <a:endParaRPr lang="en-US" altLang="zh-TW" sz="2000" b="1" kern="0" dirty="0">
              <a:solidFill>
                <a:schemeClr val="bg1"/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缺點</a:t>
            </a:r>
            <a:r>
              <a:rPr lang="en-US" altLang="zh-TW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: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網站已售完之商品未能即時下架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新細明體"/>
                <a:ea typeface="新細明體"/>
              </a:rPr>
              <a:t>，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需點進去才能得知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新細明體"/>
                <a:ea typeface="新細明體"/>
              </a:rPr>
              <a:t>，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造成選購不便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altLang="zh-TW" sz="2400" b="1" kern="0" dirty="0" smtClean="0">
              <a:solidFill>
                <a:srgbClr val="FF99CC"/>
              </a:solidFill>
              <a:latin typeface="Calibri" panose="020F0502020204030204" pitchFamily="34" charset="0"/>
              <a:cs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764704"/>
            <a:ext cx="590465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60" t="22047" r="85611" b="50984"/>
          <a:stretch/>
        </p:blipFill>
        <p:spPr>
          <a:xfrm>
            <a:off x="194590" y="404664"/>
            <a:ext cx="1656184" cy="25202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12920" t="21454" r="77119" b="60828"/>
          <a:stretch/>
        </p:blipFill>
        <p:spPr>
          <a:xfrm>
            <a:off x="1865852" y="404664"/>
            <a:ext cx="1296145" cy="12961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l="23988" t="21454" r="68817" b="59844"/>
          <a:stretch/>
        </p:blipFill>
        <p:spPr>
          <a:xfrm>
            <a:off x="3161997" y="384619"/>
            <a:ext cx="936104" cy="13681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34504" t="21454" r="58301" b="62796"/>
          <a:stretch/>
        </p:blipFill>
        <p:spPr>
          <a:xfrm>
            <a:off x="4098101" y="384619"/>
            <a:ext cx="936105" cy="11521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/>
          <a:srcRect l="45382" t="21655" r="45210" b="54720"/>
          <a:stretch/>
        </p:blipFill>
        <p:spPr>
          <a:xfrm>
            <a:off x="5033204" y="384619"/>
            <a:ext cx="1224136" cy="17281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/>
          <a:srcRect l="56453" t="21656" r="28604" b="54719"/>
          <a:stretch/>
        </p:blipFill>
        <p:spPr>
          <a:xfrm>
            <a:off x="6272420" y="384619"/>
            <a:ext cx="2548052" cy="17281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9"/>
          <a:srcRect l="66829" t="22136" r="23435" b="74609"/>
          <a:stretch/>
        </p:blipFill>
        <p:spPr>
          <a:xfrm>
            <a:off x="326098" y="3766716"/>
            <a:ext cx="1641106" cy="3084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0"/>
          <a:srcRect l="78587" t="21656" r="8800" b="60134"/>
          <a:stretch/>
        </p:blipFill>
        <p:spPr>
          <a:xfrm>
            <a:off x="326097" y="4262173"/>
            <a:ext cx="1641106" cy="230447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58" y="2369791"/>
            <a:ext cx="3364235" cy="189238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80831" y="2377480"/>
            <a:ext cx="3332469" cy="436592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95" y="4468191"/>
            <a:ext cx="3349157" cy="22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12346" r="40973" b="74692"/>
          <a:stretch>
            <a:fillRect/>
          </a:stretch>
        </p:blipFill>
        <p:spPr bwMode="auto">
          <a:xfrm>
            <a:off x="107504" y="836712"/>
            <a:ext cx="892899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5724"/>
            <a:ext cx="9144000" cy="6336401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9512" y="404664"/>
            <a:ext cx="1944216" cy="640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48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 </a:t>
            </a:r>
            <a:r>
              <a:rPr lang="zh-TW" altLang="zh-TW" sz="4800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視覺</a:t>
            </a:r>
            <a:r>
              <a:rPr lang="zh-TW" altLang="zh-TW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</a:t>
            </a:r>
            <a:endParaRPr lang="en-US" altLang="zh-TW" kern="0" dirty="0" smtClean="0"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zh-TW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</a:t>
            </a:r>
            <a:r>
              <a:rPr lang="en-US" altLang="zh-TW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         </a:t>
            </a:r>
            <a:r>
              <a:rPr lang="zh-TW" altLang="zh-TW" sz="2400" b="1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色調</a:t>
            </a:r>
            <a:endParaRPr lang="en-US" altLang="zh-TW" sz="2400" b="1" kern="0" dirty="0" smtClean="0"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2400" b="1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黑色</a:t>
            </a:r>
            <a:r>
              <a:rPr lang="zh-TW" altLang="en-US" sz="2400" b="1" kern="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、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白色</a:t>
            </a:r>
            <a:r>
              <a:rPr lang="zh-TW" altLang="en-US" sz="2400" b="1" kern="0" dirty="0">
                <a:latin typeface="新細明體" panose="02020500000000000000" pitchFamily="18" charset="-120"/>
                <a:cs typeface="新細明體" panose="02020500000000000000" pitchFamily="18" charset="-120"/>
              </a:rPr>
              <a:t>、</a:t>
            </a:r>
            <a:r>
              <a:rPr lang="zh-TW" altLang="en-US" sz="2400" b="1" kern="0" dirty="0" smtClean="0">
                <a:solidFill>
                  <a:srgbClr val="FF99CC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粉紅色</a:t>
            </a:r>
            <a:r>
              <a:rPr lang="zh-TW" altLang="zh-TW" sz="2400" b="1" kern="0" dirty="0" smtClean="0">
                <a:solidFill>
                  <a:srgbClr val="FF99CC"/>
                </a:solidFill>
                <a:latin typeface="Calibri" panose="020F0502020204030204" pitchFamily="34" charset="0"/>
                <a:cs typeface="新細明體" panose="02020500000000000000" pitchFamily="18" charset="-120"/>
              </a:rPr>
              <a:t> </a:t>
            </a:r>
            <a:endParaRPr lang="en-US" altLang="zh-TW" sz="2400" b="1" kern="0" dirty="0" smtClean="0">
              <a:solidFill>
                <a:srgbClr val="FF99CC"/>
              </a:solidFill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en-US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優點</a:t>
            </a:r>
            <a:r>
              <a:rPr lang="en-US" altLang="zh-TW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:</a:t>
            </a:r>
            <a:r>
              <a:rPr lang="zh-TW" altLang="en-US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畫面簡潔且氣氛美感營造佳</a:t>
            </a:r>
            <a:r>
              <a:rPr lang="zh-TW" altLang="en-US" b="1" kern="0" dirty="0" smtClean="0">
                <a:solidFill>
                  <a:schemeClr val="bg1"/>
                </a:solidFill>
                <a:latin typeface="新細明體"/>
                <a:ea typeface="新細明體"/>
              </a:rPr>
              <a:t>，</a:t>
            </a:r>
            <a:r>
              <a:rPr lang="zh-TW" altLang="en-US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一系列的穿搭指南能刺激視覺進而興起購物欲</a:t>
            </a:r>
            <a:endParaRPr lang="en-US" altLang="zh-TW" b="1" kern="0" dirty="0" smtClean="0">
              <a:solidFill>
                <a:schemeClr val="bg1"/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en-US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缺點</a:t>
            </a:r>
            <a:r>
              <a:rPr lang="en-US" altLang="zh-TW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en-US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會員登入系統經常出現</a:t>
            </a:r>
            <a:r>
              <a:rPr lang="en-US" altLang="zh-TW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error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2400" b="1" kern="0" dirty="0" smtClean="0">
              <a:solidFill>
                <a:srgbClr val="FF99CC"/>
              </a:solidFill>
              <a:latin typeface="Calibri" panose="020F0502020204030204" pitchFamily="34" charset="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zh-TW" kern="0" dirty="0" smtClean="0">
                <a:latin typeface="Calibri" panose="020F0502020204030204" pitchFamily="34" charset="0"/>
                <a:cs typeface="新細明體" panose="02020500000000000000" pitchFamily="18" charset="-120"/>
              </a:rPr>
              <a:t>  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724"/>
            <a:ext cx="7020272" cy="63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71" y="0"/>
            <a:ext cx="9117329" cy="6894875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altLang="zh-TW" sz="1000" dirty="0">
                <a:solidFill>
                  <a:srgbClr val="FF99CC"/>
                </a:solidFill>
              </a:rPr>
              <a:t>NEW ARRIVAL</a:t>
            </a:r>
            <a:endParaRPr lang="zh-TW" altLang="en-US" sz="1000" dirty="0">
              <a:solidFill>
                <a:srgbClr val="FF99CC"/>
              </a:solidFill>
            </a:endParaRPr>
          </a:p>
          <a:p>
            <a:pPr lvl="1" fontAlgn="base"/>
            <a:r>
              <a:rPr lang="en-US" altLang="zh-TW" sz="1000" dirty="0">
                <a:solidFill>
                  <a:srgbClr val="FF99CC"/>
                </a:solidFill>
              </a:rPr>
              <a:t>15SS</a:t>
            </a:r>
            <a:r>
              <a:rPr lang="zh-TW" altLang="en-US" sz="1000" dirty="0">
                <a:solidFill>
                  <a:srgbClr val="FF99CC"/>
                </a:solidFill>
              </a:rPr>
              <a:t>．早春最新商品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早春流行</a:t>
            </a:r>
            <a:r>
              <a:rPr lang="en-US" altLang="zh-TW" sz="1000" dirty="0">
                <a:solidFill>
                  <a:srgbClr val="FF99CC"/>
                </a:solidFill>
              </a:rPr>
              <a:t>ICON</a:t>
            </a:r>
            <a:r>
              <a:rPr lang="zh-TW" altLang="en-US" sz="1000" dirty="0">
                <a:solidFill>
                  <a:srgbClr val="FF99CC"/>
                </a:solidFill>
              </a:rPr>
              <a:t>必備品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優惠組合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感恩回饋．</a:t>
            </a:r>
            <a:r>
              <a:rPr lang="en-US" altLang="zh-TW" sz="1000" dirty="0">
                <a:solidFill>
                  <a:srgbClr val="FF99CC"/>
                </a:solidFill>
              </a:rPr>
              <a:t>FINAL SALE 5 </a:t>
            </a:r>
            <a:r>
              <a:rPr lang="zh-TW" altLang="en-US" sz="1000" dirty="0">
                <a:solidFill>
                  <a:srgbClr val="FF99CC"/>
                </a:solidFill>
              </a:rPr>
              <a:t>折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春夏</a:t>
            </a:r>
            <a:r>
              <a:rPr lang="en-US" altLang="zh-TW" sz="1000" dirty="0">
                <a:solidFill>
                  <a:srgbClr val="FF99CC"/>
                </a:solidFill>
              </a:rPr>
              <a:t>‧MIT </a:t>
            </a:r>
            <a:r>
              <a:rPr lang="zh-TW" altLang="en-US" sz="1000" dirty="0">
                <a:solidFill>
                  <a:srgbClr val="FF99CC"/>
                </a:solidFill>
              </a:rPr>
              <a:t>經典款式</a:t>
            </a:r>
            <a:r>
              <a:rPr lang="en-US" altLang="zh-TW" sz="1000" dirty="0">
                <a:solidFill>
                  <a:srgbClr val="FF99CC"/>
                </a:solidFill>
              </a:rPr>
              <a:t>‧2</a:t>
            </a:r>
            <a:r>
              <a:rPr lang="zh-TW" altLang="en-US" sz="1000" dirty="0">
                <a:solidFill>
                  <a:srgbClr val="FF99CC"/>
                </a:solidFill>
              </a:rPr>
              <a:t>件 </a:t>
            </a:r>
            <a:r>
              <a:rPr lang="en-US" altLang="zh-TW" sz="1000" dirty="0">
                <a:solidFill>
                  <a:srgbClr val="FF99CC"/>
                </a:solidFill>
              </a:rPr>
              <a:t>398</a:t>
            </a:r>
            <a:endParaRPr lang="zh-TW" altLang="en-US" sz="1000" dirty="0">
              <a:solidFill>
                <a:srgbClr val="FF99CC"/>
              </a:solidFill>
            </a:endParaRP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春夏</a:t>
            </a:r>
            <a:r>
              <a:rPr lang="en-US" altLang="zh-TW" sz="1000" dirty="0">
                <a:solidFill>
                  <a:srgbClr val="FF99CC"/>
                </a:solidFill>
              </a:rPr>
              <a:t>‧MIT </a:t>
            </a:r>
            <a:r>
              <a:rPr lang="zh-TW" altLang="en-US" sz="1000" dirty="0">
                <a:solidFill>
                  <a:srgbClr val="FF99CC"/>
                </a:solidFill>
              </a:rPr>
              <a:t>舒適組合</a:t>
            </a:r>
            <a:r>
              <a:rPr lang="en-US" altLang="zh-TW" sz="1000" dirty="0">
                <a:solidFill>
                  <a:srgbClr val="FF99CC"/>
                </a:solidFill>
              </a:rPr>
              <a:t>‧2</a:t>
            </a:r>
            <a:r>
              <a:rPr lang="zh-TW" altLang="en-US" sz="1000" dirty="0">
                <a:solidFill>
                  <a:srgbClr val="FF99CC"/>
                </a:solidFill>
              </a:rPr>
              <a:t>件 </a:t>
            </a:r>
            <a:r>
              <a:rPr lang="en-US" altLang="zh-TW" sz="1000" dirty="0">
                <a:solidFill>
                  <a:srgbClr val="FF99CC"/>
                </a:solidFill>
              </a:rPr>
              <a:t>498</a:t>
            </a:r>
            <a:endParaRPr lang="zh-TW" altLang="en-US" sz="1000" dirty="0">
              <a:solidFill>
                <a:srgbClr val="FF99CC"/>
              </a:solidFill>
            </a:endParaRP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甜美花園長褲</a:t>
            </a:r>
            <a:r>
              <a:rPr lang="en-US" altLang="zh-TW" sz="1000" dirty="0">
                <a:solidFill>
                  <a:srgbClr val="FF99CC"/>
                </a:solidFill>
              </a:rPr>
              <a:t>‧2</a:t>
            </a:r>
            <a:r>
              <a:rPr lang="zh-TW" altLang="en-US" sz="1000" dirty="0">
                <a:solidFill>
                  <a:srgbClr val="FF99CC"/>
                </a:solidFill>
              </a:rPr>
              <a:t>件 </a:t>
            </a:r>
            <a:r>
              <a:rPr lang="en-US" altLang="zh-TW" sz="1000" dirty="0">
                <a:solidFill>
                  <a:srgbClr val="FF99CC"/>
                </a:solidFill>
              </a:rPr>
              <a:t>198</a:t>
            </a:r>
            <a:endParaRPr lang="zh-TW" altLang="en-US" sz="1000" dirty="0">
              <a:solidFill>
                <a:srgbClr val="FF99CC"/>
              </a:solidFill>
            </a:endParaRP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情侶裝禮盒</a:t>
            </a:r>
            <a:r>
              <a:rPr lang="en-US" altLang="zh-TW" sz="1000" dirty="0">
                <a:solidFill>
                  <a:srgbClr val="FF99CC"/>
                </a:solidFill>
              </a:rPr>
              <a:t>‧2</a:t>
            </a:r>
            <a:r>
              <a:rPr lang="zh-TW" altLang="en-US" sz="1000" dirty="0">
                <a:solidFill>
                  <a:srgbClr val="FF99CC"/>
                </a:solidFill>
              </a:rPr>
              <a:t>件 </a:t>
            </a:r>
            <a:r>
              <a:rPr lang="en-US" altLang="zh-TW" sz="1000" dirty="0">
                <a:solidFill>
                  <a:srgbClr val="FF99CC"/>
                </a:solidFill>
              </a:rPr>
              <a:t>396</a:t>
            </a:r>
            <a:endParaRPr lang="zh-TW" altLang="en-US" sz="1000" dirty="0">
              <a:solidFill>
                <a:srgbClr val="FF99CC"/>
              </a:solidFill>
            </a:endParaRP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熱賣商品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熱賣商品補貨到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品牌聯名</a:t>
            </a:r>
          </a:p>
          <a:p>
            <a:pPr lvl="1" fontAlgn="base"/>
            <a:r>
              <a:rPr lang="en-US" altLang="zh-TW" sz="1000" dirty="0">
                <a:solidFill>
                  <a:srgbClr val="FF99CC"/>
                </a:solidFill>
              </a:rPr>
              <a:t>FE'CHA </a:t>
            </a:r>
            <a:r>
              <a:rPr lang="zh-TW" altLang="en-US" sz="1000" dirty="0">
                <a:solidFill>
                  <a:srgbClr val="FF99CC"/>
                </a:solidFill>
              </a:rPr>
              <a:t>系列</a:t>
            </a:r>
          </a:p>
          <a:p>
            <a:pPr lvl="1" fontAlgn="base"/>
            <a:r>
              <a:rPr lang="en-US" altLang="zh-TW" sz="1000" dirty="0">
                <a:solidFill>
                  <a:srgbClr val="FF99CC"/>
                </a:solidFill>
              </a:rPr>
              <a:t>THE SIMPSONS </a:t>
            </a:r>
            <a:r>
              <a:rPr lang="zh-TW" altLang="en-US" sz="1000" dirty="0">
                <a:solidFill>
                  <a:srgbClr val="FF99CC"/>
                </a:solidFill>
              </a:rPr>
              <a:t>系列</a:t>
            </a:r>
          </a:p>
          <a:p>
            <a:pPr lvl="1" fontAlgn="base"/>
            <a:r>
              <a:rPr lang="en-US" altLang="zh-TW" sz="1000" dirty="0">
                <a:solidFill>
                  <a:srgbClr val="FF99CC"/>
                </a:solidFill>
              </a:rPr>
              <a:t>SUZY'S ZOO </a:t>
            </a:r>
            <a:r>
              <a:rPr lang="zh-TW" altLang="en-US" sz="1000" dirty="0">
                <a:solidFill>
                  <a:srgbClr val="FF99CC"/>
                </a:solidFill>
              </a:rPr>
              <a:t>系列</a:t>
            </a:r>
          </a:p>
          <a:p>
            <a:pPr lvl="1" fontAlgn="base"/>
            <a:r>
              <a:rPr lang="en-US" altLang="zh-TW" sz="1000" dirty="0">
                <a:solidFill>
                  <a:srgbClr val="FF99CC"/>
                </a:solidFill>
              </a:rPr>
              <a:t>CRYSTAL BALL </a:t>
            </a:r>
            <a:r>
              <a:rPr lang="zh-TW" altLang="en-US" sz="1000" dirty="0">
                <a:solidFill>
                  <a:srgbClr val="FF99CC"/>
                </a:solidFill>
              </a:rPr>
              <a:t>系列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春夏．流行推薦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情人印花系列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春夏．衣料品</a:t>
            </a:r>
          </a:p>
          <a:p>
            <a:pPr lvl="1" fontAlgn="base"/>
            <a:r>
              <a:rPr lang="en-US" altLang="zh-TW" sz="1000" dirty="0">
                <a:solidFill>
                  <a:srgbClr val="FF99CC"/>
                </a:solidFill>
              </a:rPr>
              <a:t>Bra Tops</a:t>
            </a:r>
            <a:endParaRPr lang="zh-TW" altLang="en-US" sz="1000" dirty="0">
              <a:solidFill>
                <a:srgbClr val="FF99CC"/>
              </a:solidFill>
            </a:endParaRP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細肩帶</a:t>
            </a:r>
            <a:r>
              <a:rPr lang="en-US" altLang="zh-TW" sz="1000" dirty="0">
                <a:solidFill>
                  <a:srgbClr val="FF99CC"/>
                </a:solidFill>
              </a:rPr>
              <a:t>/</a:t>
            </a:r>
            <a:r>
              <a:rPr lang="zh-TW" altLang="en-US" sz="1000" dirty="0">
                <a:solidFill>
                  <a:srgbClr val="FF99CC"/>
                </a:solidFill>
              </a:rPr>
              <a:t>背心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無袖</a:t>
            </a:r>
            <a:r>
              <a:rPr lang="en-US" altLang="zh-TW" sz="1000" dirty="0">
                <a:solidFill>
                  <a:srgbClr val="FF99CC"/>
                </a:solidFill>
              </a:rPr>
              <a:t>/</a:t>
            </a:r>
            <a:r>
              <a:rPr lang="zh-TW" altLang="en-US" sz="1000" dirty="0">
                <a:solidFill>
                  <a:srgbClr val="FF99CC"/>
                </a:solidFill>
              </a:rPr>
              <a:t>短袖上衣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七分</a:t>
            </a:r>
            <a:r>
              <a:rPr lang="en-US" altLang="zh-TW" sz="1000" dirty="0">
                <a:solidFill>
                  <a:srgbClr val="FF99CC"/>
                </a:solidFill>
              </a:rPr>
              <a:t>/</a:t>
            </a:r>
            <a:r>
              <a:rPr lang="zh-TW" altLang="en-US" sz="1000" dirty="0">
                <a:solidFill>
                  <a:srgbClr val="FF99CC"/>
                </a:solidFill>
              </a:rPr>
              <a:t>長袖上衣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襯衫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洋裝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針織衫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外套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居家衣著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春夏．下半身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裙類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短褲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長褲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內搭褲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吊帶</a:t>
            </a:r>
            <a:r>
              <a:rPr lang="en-US" altLang="zh-TW" sz="1000" dirty="0">
                <a:solidFill>
                  <a:srgbClr val="FF99CC"/>
                </a:solidFill>
              </a:rPr>
              <a:t>/</a:t>
            </a:r>
            <a:r>
              <a:rPr lang="zh-TW" altLang="en-US" sz="1000" dirty="0">
                <a:solidFill>
                  <a:srgbClr val="FF99CC"/>
                </a:solidFill>
              </a:rPr>
              <a:t>連身褲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牛仔褲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配件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飾品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包包</a:t>
            </a:r>
          </a:p>
          <a:p>
            <a:pPr fontAlgn="base"/>
            <a:r>
              <a:rPr lang="zh-TW" altLang="en-US" sz="1000" dirty="0">
                <a:solidFill>
                  <a:srgbClr val="FF99CC"/>
                </a:solidFill>
              </a:rPr>
              <a:t>春夏．鞋款</a:t>
            </a:r>
          </a:p>
          <a:p>
            <a:pPr lvl="1" fontAlgn="base"/>
            <a:r>
              <a:rPr lang="zh-TW" altLang="en-US" sz="1000" dirty="0">
                <a:solidFill>
                  <a:srgbClr val="FF99CC"/>
                </a:solidFill>
              </a:rPr>
              <a:t>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77" t="9397" r="1777" b="5489"/>
          <a:stretch/>
        </p:blipFill>
        <p:spPr>
          <a:xfrm>
            <a:off x="2433493" y="189889"/>
            <a:ext cx="6710507" cy="33831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-1235" t="7659" b="8899"/>
          <a:stretch/>
        </p:blipFill>
        <p:spPr>
          <a:xfrm>
            <a:off x="2123728" y="3725506"/>
            <a:ext cx="6768752" cy="31367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l="33735" t="35183" r="44578" b="54469"/>
          <a:stretch/>
        </p:blipFill>
        <p:spPr>
          <a:xfrm>
            <a:off x="1403648" y="2929411"/>
            <a:ext cx="2316978" cy="6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TexturedCaption_TP1018814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216</Words>
  <Application>Microsoft Office PowerPoint</Application>
  <PresentationFormat>如螢幕大小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Terberg_TexturedCaption_TP101881407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yy</cp:lastModifiedBy>
  <cp:revision>56</cp:revision>
  <dcterms:created xsi:type="dcterms:W3CDTF">2015-04-18T11:33:57Z</dcterms:created>
  <dcterms:modified xsi:type="dcterms:W3CDTF">2015-06-15T06:49:23Z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