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5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7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9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9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99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2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03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77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49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36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FB96-2E36-4645-98A7-4507AADA74F4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A32C-78BE-4687-9E9F-8757FEF4D7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3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ruten.com.tw/user/index00.php?c=&amp;m=&amp;o=&amp;p=&amp;s=entil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468560" y="5137200"/>
            <a:ext cx="1952228" cy="68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35696" y="1628800"/>
            <a:ext cx="7920880" cy="279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55976" y="2326739"/>
            <a:ext cx="4392488" cy="139801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Adobe 繁黑體 Std B" pitchFamily="34" charset="-120"/>
                <a:ea typeface="Adobe 繁黑體 Std B" pitchFamily="34" charset="-120"/>
              </a:rPr>
              <a:t>期中報告</a:t>
            </a:r>
            <a:endParaRPr lang="zh-TW" altLang="en-US" sz="6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626190" y="4945854"/>
            <a:ext cx="3365935" cy="107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b="1" dirty="0" smtClean="0">
                <a:latin typeface="Adobe 繁黑體 Std B" pitchFamily="34" charset="-120"/>
                <a:ea typeface="Adobe 繁黑體 Std B" pitchFamily="34" charset="-120"/>
              </a:rPr>
              <a:t>進圖文二 張舒涵</a:t>
            </a:r>
            <a:r>
              <a:rPr lang="en-US" altLang="zh-TW" sz="2400" b="1" dirty="0" smtClean="0">
                <a:latin typeface="Adobe 繁黑體 Std B" pitchFamily="34" charset="-120"/>
                <a:ea typeface="Adobe 繁黑體 Std B" pitchFamily="34" charset="-120"/>
              </a:rPr>
              <a:t>10250841</a:t>
            </a:r>
            <a:endParaRPr lang="zh-TW" altLang="en-US" sz="24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19872" y="3401427"/>
            <a:ext cx="8856984" cy="172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793897" cy="279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 flipV="1">
            <a:off x="-438551" y="5481500"/>
            <a:ext cx="1071736" cy="1350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3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 smtClean="0"/>
              <a:t>END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41316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17315" y="2564904"/>
            <a:ext cx="79031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網頁板與手機板差異</a:t>
            </a:r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主畫面不方便閱讀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手機板下標頁面無繼續選購待會結帳選項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手機板無法商品合併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056" y="863887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露天</a:t>
            </a: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手機</a:t>
            </a:r>
            <a:r>
              <a:rPr lang="zh-TW" altLang="en-US" sz="4400" dirty="0">
                <a:latin typeface="Adobe 繁黑體 Std B" pitchFamily="34" charset="-120"/>
                <a:ea typeface="Adobe 繁黑體 Std B" pitchFamily="34" charset="-120"/>
              </a:rPr>
              <a:t>版</a:t>
            </a:r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缺失</a:t>
            </a:r>
            <a:endParaRPr lang="en-US" altLang="zh-TW" sz="44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17" y="4437112"/>
            <a:ext cx="1974875" cy="19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99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10865" y="761279"/>
            <a:ext cx="5348294" cy="68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/>
          <a:stretch/>
        </p:blipFill>
        <p:spPr>
          <a:xfrm>
            <a:off x="200695" y="2290774"/>
            <a:ext cx="5147599" cy="27924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83576" y="5282589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10944" cy="1012974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網頁板與手機板差異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126722" y="1105580"/>
            <a:ext cx="4533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主畫面</a:t>
            </a:r>
            <a:r>
              <a:rPr lang="zh-TW" altLang="en-US" sz="28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不方便閱讀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05" y="827859"/>
            <a:ext cx="2885424" cy="48090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37873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網頁版主畫面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1545" y="5895061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15619" y="5960431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手機版畫面</a:t>
            </a:r>
            <a:endParaRPr lang="zh-TW" altLang="en-US" sz="32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451499" y="2290774"/>
            <a:ext cx="2664658" cy="25063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236296" y="323237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消失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</a:p>
          <a:p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沒設置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  <a:endParaRPr lang="zh-TW" altLang="en-US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999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76" y="1844824"/>
            <a:ext cx="2885424" cy="480904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979712" y="3429000"/>
            <a:ext cx="2664658" cy="25063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64362" y="242088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利用畫面設置廣告、</a:t>
            </a:r>
            <a:endParaRPr lang="en-US" altLang="zh-TW" sz="32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活動消息、好康資訊</a:t>
            </a:r>
            <a:endParaRPr lang="en-US" altLang="zh-TW" sz="32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、最夯賣家</a:t>
            </a:r>
            <a:r>
              <a:rPr lang="en-US" altLang="zh-TW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…</a:t>
            </a:r>
            <a:endParaRPr lang="zh-TW" altLang="en-US" sz="32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4644370" y="3990548"/>
            <a:ext cx="359678" cy="5185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664362" y="3990548"/>
            <a:ext cx="36520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rot="19856091">
            <a:off x="-768692" y="131448"/>
            <a:ext cx="3600008" cy="8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9667725">
            <a:off x="487680" y="109037"/>
            <a:ext cx="1721974" cy="138334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改善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69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6"/>
          <a:stretch/>
        </p:blipFill>
        <p:spPr>
          <a:xfrm>
            <a:off x="4621125" y="1556792"/>
            <a:ext cx="4114800" cy="415965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068169" y="5709866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0" y="1556792"/>
            <a:ext cx="2705325" cy="450887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575" y="5837418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20688"/>
            <a:ext cx="6264188" cy="68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1763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手機板下標頁面</a:t>
            </a:r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2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                     </a:t>
            </a:r>
            <a:r>
              <a:rPr lang="zh-TW" altLang="en-US" sz="3200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無</a:t>
            </a:r>
            <a:r>
              <a:rPr lang="zh-TW" altLang="en-US" sz="32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繼續選購待會結帳選項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29863" y="593356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手機版下標頁面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68169" y="587546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網頁版下標頁面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750273" y="4045229"/>
            <a:ext cx="2016224" cy="413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5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856091">
            <a:off x="-768692" y="131448"/>
            <a:ext cx="3600008" cy="8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 rot="19667725">
            <a:off x="487680" y="109037"/>
            <a:ext cx="1721974" cy="138334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改善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4" y="1626307"/>
            <a:ext cx="2952328" cy="492054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16016" y="1920851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設置「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要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繼續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購買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hlinkClick r:id="rId3"/>
            </a:endParaRPr>
          </a:p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此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賣場商品，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待會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hlinkClick r:id="rId3"/>
            </a:endParaRPr>
          </a:p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3"/>
              </a:rPr>
              <a:t>再結帳</a:t>
            </a:r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」選項</a:t>
            </a:r>
            <a:endParaRPr lang="zh-TW" altLang="en-US" sz="32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267744" y="4221088"/>
            <a:ext cx="2111938" cy="2111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4129325" y="3592588"/>
            <a:ext cx="1173382" cy="9696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9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04126" y="908720"/>
            <a:ext cx="6264188" cy="68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手機板無法</a:t>
            </a:r>
            <a:r>
              <a:rPr lang="zh-TW" altLang="en-US" sz="36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商品合併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                             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下標購買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656523" cy="44275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53" y="2101663"/>
            <a:ext cx="5480381" cy="30812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343" y="5766770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31" y="586291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手機版下標頁面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5876" y="5360022"/>
            <a:ext cx="2664658" cy="71551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55876" y="552561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dobe 繁黑體 Std B" pitchFamily="34" charset="-120"/>
                <a:ea typeface="Adobe 繁黑體 Std B" pitchFamily="34" charset="-120"/>
              </a:rPr>
              <a:t>網頁版下標頁面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77201" y="908720"/>
            <a:ext cx="2232964" cy="24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84" y="459951"/>
            <a:ext cx="1781994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網頁版</a:t>
            </a:r>
            <a:endParaRPr lang="zh-TW" altLang="en-US" sz="3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" r="41830"/>
          <a:stretch/>
        </p:blipFill>
        <p:spPr>
          <a:xfrm>
            <a:off x="1979712" y="1727468"/>
            <a:ext cx="4963520" cy="46739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73606" r="86159" b="9394"/>
          <a:stretch/>
        </p:blipFill>
        <p:spPr>
          <a:xfrm>
            <a:off x="5864747" y="3973140"/>
            <a:ext cx="2156970" cy="16480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7" name="直線接點 6"/>
          <p:cNvCxnSpPr>
            <a:endCxn id="5" idx="1"/>
          </p:cNvCxnSpPr>
          <p:nvPr/>
        </p:nvCxnSpPr>
        <p:spPr>
          <a:xfrm flipV="1">
            <a:off x="2890663" y="4797152"/>
            <a:ext cx="2974084" cy="881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239194" y="5369135"/>
            <a:ext cx="648072" cy="504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15233" y="2708920"/>
            <a:ext cx="720080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1547664" y="3140968"/>
            <a:ext cx="667569" cy="2116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39842" y="27460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品項合併勾選</a:t>
            </a:r>
            <a:endParaRPr lang="zh-TW" altLang="en-US" sz="2000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86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856091">
            <a:off x="-768692" y="131448"/>
            <a:ext cx="3600008" cy="895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 rot="19667725">
            <a:off x="487680" y="109037"/>
            <a:ext cx="1721974" cy="1383344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改善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382094" cy="56368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1560" y="2995136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多設置合併商品選項，</a:t>
            </a:r>
            <a:endParaRPr lang="en-US" altLang="zh-TW" sz="32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以</a:t>
            </a:r>
            <a:r>
              <a:rPr lang="zh-TW" altLang="en-US" sz="32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增加</a:t>
            </a:r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買家益處。</a:t>
            </a:r>
            <a:endParaRPr lang="en-US" altLang="zh-TW" sz="32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40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159</Words>
  <Application>Microsoft Office PowerPoint</Application>
  <PresentationFormat>如螢幕大小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期中報告</vt:lpstr>
      <vt:lpstr>PowerPoint 簡報</vt:lpstr>
      <vt:lpstr>1.網頁板與手機板差異</vt:lpstr>
      <vt:lpstr>改善</vt:lpstr>
      <vt:lpstr>2.手機板下標頁面                       無繼續選購待會結帳選項</vt:lpstr>
      <vt:lpstr>改善</vt:lpstr>
      <vt:lpstr>3.手機板無法商品合併                                下標購買</vt:lpstr>
      <vt:lpstr>網頁版</vt:lpstr>
      <vt:lpstr>改善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張舒涵</dc:creator>
  <cp:lastModifiedBy>張舒涵</cp:lastModifiedBy>
  <cp:revision>11</cp:revision>
  <dcterms:created xsi:type="dcterms:W3CDTF">2015-04-20T04:45:59Z</dcterms:created>
  <dcterms:modified xsi:type="dcterms:W3CDTF">2015-04-20T07:34:58Z</dcterms:modified>
</cp:coreProperties>
</file>