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8000"/>
    <a:srgbClr val="3399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1" autoAdjust="0"/>
  </p:normalViewPr>
  <p:slideViewPr>
    <p:cSldViewPr>
      <p:cViewPr>
        <p:scale>
          <a:sx n="50" d="100"/>
          <a:sy n="50" d="100"/>
        </p:scale>
        <p:origin x="-194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FDC0-3AF0-4E6B-B9F2-74B30A2E9508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499E-B7FD-4395-865D-89B1520DF1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12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86182" y="4214818"/>
            <a:ext cx="335758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86182" y="421481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669900"/>
                </a:solidFill>
                <a:latin typeface="MS Gothic" pitchFamily="49" charset="-128"/>
                <a:ea typeface="MS Gothic" pitchFamily="49" charset="-128"/>
              </a:rPr>
              <a:t>Mid-Term Report</a:t>
            </a:r>
            <a:endParaRPr lang="zh-TW" altLang="en-US" sz="2000" dirty="0">
              <a:solidFill>
                <a:srgbClr val="669900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86182" y="457200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Adobe 黑体 Std R" pitchFamily="34" charset="-128"/>
                <a:ea typeface="Adobe 黑体 Std R" pitchFamily="34" charset="-128"/>
              </a:rPr>
              <a:t>Department of Graphic Communication Arts</a:t>
            </a:r>
          </a:p>
          <a:p>
            <a:r>
              <a:rPr lang="en-US" altLang="zh-TW" sz="1200" dirty="0" smtClean="0">
                <a:latin typeface="Adobe 黑体 Std R" pitchFamily="34" charset="-128"/>
                <a:ea typeface="Adobe 黑体 Std R" pitchFamily="34" charset="-128"/>
              </a:rPr>
              <a:t>Name</a:t>
            </a:r>
            <a:r>
              <a:rPr lang="zh-TW" altLang="en-US" sz="1200" dirty="0" smtClean="0">
                <a:latin typeface="Adobe 黑体 Std R" pitchFamily="34" charset="-128"/>
                <a:ea typeface="Adobe 黑体 Std R" pitchFamily="34" charset="-128"/>
              </a:rPr>
              <a:t>：</a:t>
            </a:r>
            <a:r>
              <a:rPr lang="en-US" altLang="zh-TW" sz="1200" dirty="0" smtClean="0">
                <a:latin typeface="Adobe 黑体 Std R" pitchFamily="34" charset="-128"/>
                <a:ea typeface="Adobe 黑体 Std R" pitchFamily="34" charset="-128"/>
              </a:rPr>
              <a:t>Wu Chao </a:t>
            </a:r>
            <a:r>
              <a:rPr lang="en-US" altLang="zh-TW" sz="1200" dirty="0" err="1" smtClean="0">
                <a:latin typeface="Adobe 黑体 Std R" pitchFamily="34" charset="-128"/>
                <a:ea typeface="Adobe 黑体 Std R" pitchFamily="34" charset="-128"/>
              </a:rPr>
              <a:t>Chao</a:t>
            </a:r>
            <a:endParaRPr lang="en-US" altLang="zh-TW" sz="12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en-US" altLang="zh-TW" sz="1200" dirty="0" smtClean="0">
                <a:latin typeface="Adobe 黑体 Std R" pitchFamily="34" charset="-128"/>
                <a:ea typeface="Adobe 黑体 Std R" pitchFamily="34" charset="-128"/>
              </a:rPr>
              <a:t>ID</a:t>
            </a:r>
            <a:r>
              <a:rPr lang="zh-TW" altLang="en-US" sz="1200" dirty="0" smtClean="0">
                <a:latin typeface="Adobe 黑体 Std R" pitchFamily="34" charset="-128"/>
                <a:ea typeface="Adobe 黑体 Std R" pitchFamily="34" charset="-128"/>
              </a:rPr>
              <a:t>：</a:t>
            </a:r>
            <a:r>
              <a:rPr lang="en-US" altLang="zh-TW" sz="1200" dirty="0" smtClean="0">
                <a:latin typeface="Adobe 黑体 Std R" pitchFamily="34" charset="-128"/>
                <a:ea typeface="Adobe 黑体 Std R" pitchFamily="34" charset="-128"/>
              </a:rPr>
              <a:t>10250811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1016875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4221088"/>
            <a:ext cx="4104456" cy="1080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2208666" cy="6858000"/>
          </a:xfrm>
          <a:prstGeom prst="rect">
            <a:avLst/>
          </a:prstGeom>
        </p:spPr>
      </p:pic>
      <p:pic>
        <p:nvPicPr>
          <p:cNvPr id="6" name="圖片 5" descr="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7128" y="3474110"/>
            <a:ext cx="5946772" cy="274968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31" y="2132856"/>
            <a:ext cx="6838065" cy="109337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6940983" cy="109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32" y="-14232"/>
            <a:ext cx="10978716" cy="68722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575" y="1122648"/>
            <a:ext cx="1691680" cy="458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835696" y="620687"/>
            <a:ext cx="7128792" cy="9604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3396" y="5589240"/>
            <a:ext cx="9197396" cy="1268760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96" y="5718508"/>
            <a:ext cx="19963099" cy="102585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181530" cy="243874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40" y="836712"/>
            <a:ext cx="5525272" cy="4058217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5400000">
            <a:off x="3273161" y="2947045"/>
            <a:ext cx="389604" cy="335866"/>
          </a:xfrm>
          <a:prstGeom prst="triangl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等腰三角形 9"/>
          <p:cNvSpPr/>
          <p:nvPr/>
        </p:nvSpPr>
        <p:spPr>
          <a:xfrm rot="16200000">
            <a:off x="2528907" y="2947047"/>
            <a:ext cx="389604" cy="335866"/>
          </a:xfrm>
          <a:prstGeom prst="triangl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799487" y="2755436"/>
            <a:ext cx="553998" cy="1014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latin typeface="Adobe 黑体 Std R" pitchFamily="34" charset="-128"/>
                <a:ea typeface="Adobe 黑体 Std R" pitchFamily="34" charset="-128"/>
              </a:rPr>
              <a:t>客服</a:t>
            </a:r>
            <a:endParaRPr lang="zh-TW" altLang="en-US" sz="24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49238"/>
            <a:ext cx="3582144" cy="5373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649238"/>
            <a:ext cx="358214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5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</Words>
  <Application>Microsoft Office PowerPoint</Application>
  <PresentationFormat>如螢幕大小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Ping</dc:creator>
  <cp:lastModifiedBy>張舒涵</cp:lastModifiedBy>
  <cp:revision>18</cp:revision>
  <dcterms:created xsi:type="dcterms:W3CDTF">2015-04-20T08:20:31Z</dcterms:created>
  <dcterms:modified xsi:type="dcterms:W3CDTF">2015-04-20T13:03:36Z</dcterms:modified>
</cp:coreProperties>
</file>