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3F6-970E-4FD0-90D4-AD4A0F3D54DB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5424-093D-4E0D-8617-D28354057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47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3F6-970E-4FD0-90D4-AD4A0F3D54DB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5424-093D-4E0D-8617-D28354057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80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3F6-970E-4FD0-90D4-AD4A0F3D54DB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5424-093D-4E0D-8617-D28354057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90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3F6-970E-4FD0-90D4-AD4A0F3D54DB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5424-093D-4E0D-8617-D28354057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65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3F6-970E-4FD0-90D4-AD4A0F3D54DB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5424-093D-4E0D-8617-D28354057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700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3F6-970E-4FD0-90D4-AD4A0F3D54DB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5424-093D-4E0D-8617-D28354057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75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3F6-970E-4FD0-90D4-AD4A0F3D54DB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5424-093D-4E0D-8617-D28354057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85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3F6-970E-4FD0-90D4-AD4A0F3D54DB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5424-093D-4E0D-8617-D28354057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15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3F6-970E-4FD0-90D4-AD4A0F3D54DB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5424-093D-4E0D-8617-D28354057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29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3F6-970E-4FD0-90D4-AD4A0F3D54DB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5424-093D-4E0D-8617-D28354057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1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13F6-970E-4FD0-90D4-AD4A0F3D54DB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5424-093D-4E0D-8617-D28354057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77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013F6-970E-4FD0-90D4-AD4A0F3D54DB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F5424-093D-4E0D-8617-D283540571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數位多媒體整合設計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期中報告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5137968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TW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10250635 </a:t>
            </a:r>
            <a:r>
              <a:rPr lang="zh-TW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邱政文</a:t>
            </a:r>
            <a:endParaRPr lang="zh-TW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58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536" y="4221088"/>
            <a:ext cx="5194920" cy="1977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Sance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主打的新功能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’’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主題設計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’’</a:t>
            </a:r>
          </a:p>
          <a:p>
            <a:pPr marL="0" indent="0">
              <a:buNone/>
            </a:pP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讓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每個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人手機可輕易個人化</a:t>
            </a:r>
            <a:endParaRPr lang="en-US" altLang="zh-TW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內有手機主題，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icon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等的設計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商店 可下載變更</a:t>
            </a:r>
            <a:endParaRPr lang="en-US" altLang="zh-TW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但是對於自行設定部分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UI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設計不良 難以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操作</a:t>
            </a:r>
            <a:endParaRPr lang="en-US" altLang="zh-TW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設定中編輯按鍵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難找 設定程序難懂</a:t>
            </a:r>
            <a:endParaRPr lang="en-US" altLang="zh-TW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應將編輯按鈕置於易見處 並將程序設定簡化</a:t>
            </a:r>
            <a:endParaRPr lang="en-US" altLang="zh-TW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endParaRPr lang="zh-TW" altLang="en-US" sz="16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15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布</a:t>
            </a: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卡漫畫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83968" y="899132"/>
            <a:ext cx="4038600" cy="45259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Anthonychen\Desktop\布卡漫畫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28" y="2348880"/>
            <a:ext cx="1626468" cy="1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3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4725144"/>
            <a:ext cx="4038600" cy="1401019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布卡漫画是国内一款精致的手机在线漫画阅读器，能够为你的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Android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提供最佳的漫画体验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2050" name="Picture 2" descr="C:\Users\Anthonychen\Desktop\b6d73b133097889bc19c56330da2b4e0_320_5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304256" cy="40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thonychen\Desktop\845f48c326d7f5de88d22cb4eccce605_320_56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9117"/>
            <a:ext cx="2319511" cy="41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5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4653136"/>
            <a:ext cx="4038600" cy="147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收藏夾中所有以收藏的漫畫全都塞在一起</a:t>
            </a:r>
            <a:endParaRPr lang="en-US" altLang="zh-TW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讓收藏畫面十分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雜亂</a:t>
            </a:r>
            <a:endParaRPr lang="en-US" altLang="zh-TW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且若收藏數過多，要想尋找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特定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漫畫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需要花時間</a:t>
            </a:r>
            <a:endParaRPr lang="en-US" altLang="zh-TW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建議興增收藏分類功能或是自定義分類</a:t>
            </a:r>
            <a:endParaRPr lang="en-US" altLang="zh-TW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2903013" cy="51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3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台北捷運路線圖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-5365104" y="1288082"/>
            <a:ext cx="4038600" cy="45259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C:\Users\Anthonychen\Desktop\11160516_816740838409924_61661014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1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4509120"/>
            <a:ext cx="4038600" cy="1232111"/>
          </a:xfrm>
        </p:spPr>
        <p:txBody>
          <a:bodyPr>
            <a:norm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1.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直接選取車站即可查詢行駛時間及票價。</a:t>
            </a:r>
          </a:p>
          <a:p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2.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下方按鈕可切換：行駛時間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/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票價、路徑規劃、票種、車站按鈕開關。</a:t>
            </a:r>
          </a:p>
        </p:txBody>
      </p:sp>
      <p:pic>
        <p:nvPicPr>
          <p:cNvPr id="5122" name="Picture 2" descr="C:\Users\Anthonychen\Desktop\11125429_816740855076589_28621341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2961313" cy="526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9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4725144"/>
            <a:ext cx="4038600" cy="1401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簡單易操作 對於台北人十分方便的小工具</a:t>
            </a:r>
            <a:endParaRPr lang="en-US" altLang="zh-TW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建議擴充各捷運站的公車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資訊</a:t>
            </a:r>
            <a:endParaRPr lang="en-US" altLang="zh-TW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或和其他公車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app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連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動</a:t>
            </a:r>
            <a:endParaRPr lang="en-US" altLang="zh-TW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轉車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會更方便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91" y="620688"/>
            <a:ext cx="295682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36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HTC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sence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7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7504" y="0"/>
            <a:ext cx="4038600" cy="45259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 descr="C:\Users\Anthonychen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29" y="206084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6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4293096"/>
            <a:ext cx="4038600" cy="1833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HTC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所開發的一款針對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Android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及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Windows Mobile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平台上的使用者介面。</a:t>
            </a:r>
            <a:endParaRPr lang="en-US" altLang="zh-TW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marL="0" indent="0">
              <a:buNone/>
            </a:pP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HTC Sense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加入了原生介面沒有的大量桌面小工具和應用程式，同時設計全新的桌面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(Launcher)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、應用程式清單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(App drawer)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和螢幕解鎖畫面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(lock screen)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8194" name="Picture 2" descr="C:\Users\Anthonychen\Desktop\tunacat_1_4542_785b1623735f44937755bd7de5aea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97" y="1010783"/>
            <a:ext cx="2681684" cy="474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35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275</Words>
  <Application>Microsoft Office PowerPoint</Application>
  <PresentationFormat>如螢幕大小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數位多媒體整合設計 期中報告</vt:lpstr>
      <vt:lpstr>布卡漫畫</vt:lpstr>
      <vt:lpstr>PowerPoint 簡報</vt:lpstr>
      <vt:lpstr>PowerPoint 簡報</vt:lpstr>
      <vt:lpstr>台北捷運路線圖</vt:lpstr>
      <vt:lpstr>PowerPoint 簡報</vt:lpstr>
      <vt:lpstr>PowerPoint 簡報</vt:lpstr>
      <vt:lpstr>HTC sence 7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Anthonychen</dc:creator>
  <cp:lastModifiedBy>Anthonychen</cp:lastModifiedBy>
  <cp:revision>4</cp:revision>
  <dcterms:created xsi:type="dcterms:W3CDTF">2015-04-20T09:30:35Z</dcterms:created>
  <dcterms:modified xsi:type="dcterms:W3CDTF">2015-04-20T10:09:50Z</dcterms:modified>
</cp:coreProperties>
</file>