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</p:sldIdLst>
  <p:sldSz cx="10440988" cy="5400675"/>
  <p:notesSz cx="6858000" cy="9144000"/>
  <p:defaultTextStyle>
    <a:defPPr>
      <a:defRPr lang="zh-TW"/>
    </a:defPPr>
    <a:lvl1pPr marL="0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7517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5035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2552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0069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7587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5104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92622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20139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>
      <p:cViewPr>
        <p:scale>
          <a:sx n="90" d="100"/>
          <a:sy n="90" d="100"/>
        </p:scale>
        <p:origin x="-666" y="36"/>
      </p:cViewPr>
      <p:guideLst>
        <p:guide orient="horz" pos="170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3075" y="1677711"/>
            <a:ext cx="8874839" cy="11576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6148" y="3060383"/>
            <a:ext cx="7308693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0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2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69717" y="216280"/>
            <a:ext cx="2349223" cy="46080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2051" y="216280"/>
            <a:ext cx="6873651" cy="460807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4768" y="3470434"/>
            <a:ext cx="8874839" cy="1072634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4768" y="2289039"/>
            <a:ext cx="8874839" cy="118139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75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22051" y="1260159"/>
            <a:ext cx="4611436" cy="35641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07504" y="1260159"/>
            <a:ext cx="4611436" cy="35641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2049" y="1208902"/>
            <a:ext cx="4613250" cy="5038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517" indent="0">
              <a:buNone/>
              <a:defRPr sz="2300" b="1"/>
            </a:lvl2pPr>
            <a:lvl3pPr marL="1055035" indent="0">
              <a:buNone/>
              <a:defRPr sz="2100" b="1"/>
            </a:lvl3pPr>
            <a:lvl4pPr marL="1582552" indent="0">
              <a:buNone/>
              <a:defRPr sz="1800" b="1"/>
            </a:lvl4pPr>
            <a:lvl5pPr marL="2110069" indent="0">
              <a:buNone/>
              <a:defRPr sz="1800" b="1"/>
            </a:lvl5pPr>
            <a:lvl6pPr marL="2637587" indent="0">
              <a:buNone/>
              <a:defRPr sz="1800" b="1"/>
            </a:lvl6pPr>
            <a:lvl7pPr marL="3165104" indent="0">
              <a:buNone/>
              <a:defRPr sz="1800" b="1"/>
            </a:lvl7pPr>
            <a:lvl8pPr marL="3692622" indent="0">
              <a:buNone/>
              <a:defRPr sz="1800" b="1"/>
            </a:lvl8pPr>
            <a:lvl9pPr marL="4220139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2049" y="1712716"/>
            <a:ext cx="4613250" cy="311163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303878" y="1208902"/>
            <a:ext cx="4615061" cy="5038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517" indent="0">
              <a:buNone/>
              <a:defRPr sz="2300" b="1"/>
            </a:lvl2pPr>
            <a:lvl3pPr marL="1055035" indent="0">
              <a:buNone/>
              <a:defRPr sz="2100" b="1"/>
            </a:lvl3pPr>
            <a:lvl4pPr marL="1582552" indent="0">
              <a:buNone/>
              <a:defRPr sz="1800" b="1"/>
            </a:lvl4pPr>
            <a:lvl5pPr marL="2110069" indent="0">
              <a:buNone/>
              <a:defRPr sz="1800" b="1"/>
            </a:lvl5pPr>
            <a:lvl6pPr marL="2637587" indent="0">
              <a:buNone/>
              <a:defRPr sz="1800" b="1"/>
            </a:lvl6pPr>
            <a:lvl7pPr marL="3165104" indent="0">
              <a:buNone/>
              <a:defRPr sz="1800" b="1"/>
            </a:lvl7pPr>
            <a:lvl8pPr marL="3692622" indent="0">
              <a:buNone/>
              <a:defRPr sz="1800" b="1"/>
            </a:lvl8pPr>
            <a:lvl9pPr marL="4220139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303878" y="1712716"/>
            <a:ext cx="4615061" cy="311163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050" y="215027"/>
            <a:ext cx="3435013" cy="9151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82139" y="215029"/>
            <a:ext cx="5836803" cy="4609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22050" y="1130142"/>
            <a:ext cx="3435013" cy="3694212"/>
          </a:xfrm>
        </p:spPr>
        <p:txBody>
          <a:bodyPr/>
          <a:lstStyle>
            <a:lvl1pPr marL="0" indent="0">
              <a:buNone/>
              <a:defRPr sz="1600"/>
            </a:lvl1pPr>
            <a:lvl2pPr marL="527517" indent="0">
              <a:buNone/>
              <a:defRPr sz="1400"/>
            </a:lvl2pPr>
            <a:lvl3pPr marL="1055035" indent="0">
              <a:buNone/>
              <a:defRPr sz="1200"/>
            </a:lvl3pPr>
            <a:lvl4pPr marL="1582552" indent="0">
              <a:buNone/>
              <a:defRPr sz="1000"/>
            </a:lvl4pPr>
            <a:lvl5pPr marL="2110069" indent="0">
              <a:buNone/>
              <a:defRPr sz="1000"/>
            </a:lvl5pPr>
            <a:lvl6pPr marL="2637587" indent="0">
              <a:buNone/>
              <a:defRPr sz="1000"/>
            </a:lvl6pPr>
            <a:lvl7pPr marL="3165104" indent="0">
              <a:buNone/>
              <a:defRPr sz="1000"/>
            </a:lvl7pPr>
            <a:lvl8pPr marL="3692622" indent="0">
              <a:buNone/>
              <a:defRPr sz="1000"/>
            </a:lvl8pPr>
            <a:lvl9pPr marL="422013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6509" y="3780472"/>
            <a:ext cx="6264593" cy="44630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46509" y="482561"/>
            <a:ext cx="6264593" cy="3240405"/>
          </a:xfrm>
        </p:spPr>
        <p:txBody>
          <a:bodyPr/>
          <a:lstStyle>
            <a:lvl1pPr marL="0" indent="0">
              <a:buNone/>
              <a:defRPr sz="3700"/>
            </a:lvl1pPr>
            <a:lvl2pPr marL="527517" indent="0">
              <a:buNone/>
              <a:defRPr sz="3200"/>
            </a:lvl2pPr>
            <a:lvl3pPr marL="1055035" indent="0">
              <a:buNone/>
              <a:defRPr sz="2800"/>
            </a:lvl3pPr>
            <a:lvl4pPr marL="1582552" indent="0">
              <a:buNone/>
              <a:defRPr sz="2300"/>
            </a:lvl4pPr>
            <a:lvl5pPr marL="2110069" indent="0">
              <a:buNone/>
              <a:defRPr sz="2300"/>
            </a:lvl5pPr>
            <a:lvl6pPr marL="2637587" indent="0">
              <a:buNone/>
              <a:defRPr sz="2300"/>
            </a:lvl6pPr>
            <a:lvl7pPr marL="3165104" indent="0">
              <a:buNone/>
              <a:defRPr sz="2300"/>
            </a:lvl7pPr>
            <a:lvl8pPr marL="3692622" indent="0">
              <a:buNone/>
              <a:defRPr sz="2300"/>
            </a:lvl8pPr>
            <a:lvl9pPr marL="4220139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46509" y="4226780"/>
            <a:ext cx="6264593" cy="633828"/>
          </a:xfrm>
        </p:spPr>
        <p:txBody>
          <a:bodyPr/>
          <a:lstStyle>
            <a:lvl1pPr marL="0" indent="0">
              <a:buNone/>
              <a:defRPr sz="1600"/>
            </a:lvl1pPr>
            <a:lvl2pPr marL="527517" indent="0">
              <a:buNone/>
              <a:defRPr sz="1400"/>
            </a:lvl2pPr>
            <a:lvl3pPr marL="1055035" indent="0">
              <a:buNone/>
              <a:defRPr sz="1200"/>
            </a:lvl3pPr>
            <a:lvl4pPr marL="1582552" indent="0">
              <a:buNone/>
              <a:defRPr sz="1000"/>
            </a:lvl4pPr>
            <a:lvl5pPr marL="2110069" indent="0">
              <a:buNone/>
              <a:defRPr sz="1000"/>
            </a:lvl5pPr>
            <a:lvl6pPr marL="2637587" indent="0">
              <a:buNone/>
              <a:defRPr sz="1000"/>
            </a:lvl6pPr>
            <a:lvl7pPr marL="3165104" indent="0">
              <a:buNone/>
              <a:defRPr sz="1000"/>
            </a:lvl7pPr>
            <a:lvl8pPr marL="3692622" indent="0">
              <a:buNone/>
              <a:defRPr sz="1000"/>
            </a:lvl8pPr>
            <a:lvl9pPr marL="422013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22051" y="216277"/>
            <a:ext cx="9396890" cy="900112"/>
          </a:xfrm>
          <a:prstGeom prst="rect">
            <a:avLst/>
          </a:prstGeom>
        </p:spPr>
        <p:txBody>
          <a:bodyPr vert="horz" lIns="105503" tIns="52752" rIns="105503" bIns="52752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2051" y="1260159"/>
            <a:ext cx="9396890" cy="3564195"/>
          </a:xfrm>
          <a:prstGeom prst="rect">
            <a:avLst/>
          </a:prstGeom>
        </p:spPr>
        <p:txBody>
          <a:bodyPr vert="horz" lIns="105503" tIns="52752" rIns="105503" bIns="5275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22051" y="5005626"/>
            <a:ext cx="2436231" cy="287536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567339" y="5005626"/>
            <a:ext cx="3306312" cy="287536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482710" y="5005626"/>
            <a:ext cx="2436231" cy="287536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503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638" indent="-395638" algn="l" defTabSz="105503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16" indent="-329698" algn="l" defTabSz="105503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8793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311" indent="-263759" algn="l" defTabSz="105503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3828" indent="-263759" algn="l" defTabSz="105503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1345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863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6380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83898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799265" y="2357860"/>
            <a:ext cx="2434177" cy="31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865298" y="1620216"/>
            <a:ext cx="2808312" cy="2448273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505258" y="1260177"/>
            <a:ext cx="2964279" cy="2580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手繪多邊形 16"/>
          <p:cNvSpPr/>
          <p:nvPr/>
        </p:nvSpPr>
        <p:spPr>
          <a:xfrm>
            <a:off x="5652542" y="1404061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6242623" y="1404060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8388846" y="1404061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799265" y="2822479"/>
            <a:ext cx="2434177" cy="31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799265" y="3276402"/>
            <a:ext cx="2434177" cy="31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手繪多邊形 23"/>
          <p:cNvSpPr/>
          <p:nvPr/>
        </p:nvSpPr>
        <p:spPr>
          <a:xfrm>
            <a:off x="8388846" y="3564300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4513186" y="2880554"/>
            <a:ext cx="4019676" cy="1436265"/>
          </a:xfrm>
          <a:custGeom>
            <a:avLst/>
            <a:gdLst>
              <a:gd name="connsiteX0" fmla="*/ 2977116 w 4019676"/>
              <a:gd name="connsiteY0" fmla="*/ 96562 h 1436265"/>
              <a:gd name="connsiteX1" fmla="*/ 2955851 w 4019676"/>
              <a:gd name="connsiteY1" fmla="*/ 202888 h 1436265"/>
              <a:gd name="connsiteX2" fmla="*/ 2934586 w 4019676"/>
              <a:gd name="connsiteY2" fmla="*/ 256051 h 1436265"/>
              <a:gd name="connsiteX3" fmla="*/ 2902688 w 4019676"/>
              <a:gd name="connsiteY3" fmla="*/ 266683 h 1436265"/>
              <a:gd name="connsiteX4" fmla="*/ 2934586 w 4019676"/>
              <a:gd name="connsiteY4" fmla="*/ 234786 h 1436265"/>
              <a:gd name="connsiteX5" fmla="*/ 2998381 w 4019676"/>
              <a:gd name="connsiteY5" fmla="*/ 192255 h 1436265"/>
              <a:gd name="connsiteX6" fmla="*/ 3040911 w 4019676"/>
              <a:gd name="connsiteY6" fmla="*/ 160358 h 1436265"/>
              <a:gd name="connsiteX7" fmla="*/ 3072809 w 4019676"/>
              <a:gd name="connsiteY7" fmla="*/ 139093 h 1436265"/>
              <a:gd name="connsiteX8" fmla="*/ 3125972 w 4019676"/>
              <a:gd name="connsiteY8" fmla="*/ 85930 h 1436265"/>
              <a:gd name="connsiteX9" fmla="*/ 3019646 w 4019676"/>
              <a:gd name="connsiteY9" fmla="*/ 11502 h 1436265"/>
              <a:gd name="connsiteX10" fmla="*/ 2987748 w 4019676"/>
              <a:gd name="connsiteY10" fmla="*/ 869 h 1436265"/>
              <a:gd name="connsiteX11" fmla="*/ 2838893 w 4019676"/>
              <a:gd name="connsiteY11" fmla="*/ 32767 h 1436265"/>
              <a:gd name="connsiteX12" fmla="*/ 2828260 w 4019676"/>
              <a:gd name="connsiteY12" fmla="*/ 64665 h 1436265"/>
              <a:gd name="connsiteX13" fmla="*/ 2860158 w 4019676"/>
              <a:gd name="connsiteY13" fmla="*/ 85930 h 1436265"/>
              <a:gd name="connsiteX14" fmla="*/ 3009014 w 4019676"/>
              <a:gd name="connsiteY14" fmla="*/ 107195 h 1436265"/>
              <a:gd name="connsiteX15" fmla="*/ 2966483 w 4019676"/>
              <a:gd name="connsiteY15" fmla="*/ 128460 h 1436265"/>
              <a:gd name="connsiteX16" fmla="*/ 3200400 w 4019676"/>
              <a:gd name="connsiteY16" fmla="*/ 107195 h 1436265"/>
              <a:gd name="connsiteX17" fmla="*/ 3242930 w 4019676"/>
              <a:gd name="connsiteY17" fmla="*/ 85930 h 1436265"/>
              <a:gd name="connsiteX18" fmla="*/ 3274827 w 4019676"/>
              <a:gd name="connsiteY18" fmla="*/ 64665 h 1436265"/>
              <a:gd name="connsiteX19" fmla="*/ 3413051 w 4019676"/>
              <a:gd name="connsiteY19" fmla="*/ 32767 h 1436265"/>
              <a:gd name="connsiteX20" fmla="*/ 3444948 w 4019676"/>
              <a:gd name="connsiteY20" fmla="*/ 11502 h 1436265"/>
              <a:gd name="connsiteX21" fmla="*/ 3646967 w 4019676"/>
              <a:gd name="connsiteY21" fmla="*/ 22134 h 1436265"/>
              <a:gd name="connsiteX22" fmla="*/ 3646967 w 4019676"/>
              <a:gd name="connsiteY22" fmla="*/ 128460 h 1436265"/>
              <a:gd name="connsiteX23" fmla="*/ 3636334 w 4019676"/>
              <a:gd name="connsiteY23" fmla="*/ 170990 h 1436265"/>
              <a:gd name="connsiteX24" fmla="*/ 3625702 w 4019676"/>
              <a:gd name="connsiteY24" fmla="*/ 202888 h 1436265"/>
              <a:gd name="connsiteX25" fmla="*/ 3689497 w 4019676"/>
              <a:gd name="connsiteY25" fmla="*/ 160358 h 1436265"/>
              <a:gd name="connsiteX26" fmla="*/ 3817088 w 4019676"/>
              <a:gd name="connsiteY26" fmla="*/ 149725 h 1436265"/>
              <a:gd name="connsiteX27" fmla="*/ 3838353 w 4019676"/>
              <a:gd name="connsiteY27" fmla="*/ 181623 h 1436265"/>
              <a:gd name="connsiteX28" fmla="*/ 3912781 w 4019676"/>
              <a:gd name="connsiteY28" fmla="*/ 256051 h 1436265"/>
              <a:gd name="connsiteX29" fmla="*/ 3976576 w 4019676"/>
              <a:gd name="connsiteY29" fmla="*/ 319846 h 1436265"/>
              <a:gd name="connsiteX30" fmla="*/ 4008474 w 4019676"/>
              <a:gd name="connsiteY30" fmla="*/ 373009 h 1436265"/>
              <a:gd name="connsiteX31" fmla="*/ 4008474 w 4019676"/>
              <a:gd name="connsiteY31" fmla="*/ 511232 h 1436265"/>
              <a:gd name="connsiteX32" fmla="*/ 3976576 w 4019676"/>
              <a:gd name="connsiteY32" fmla="*/ 521865 h 1436265"/>
              <a:gd name="connsiteX33" fmla="*/ 3880883 w 4019676"/>
              <a:gd name="connsiteY33" fmla="*/ 511232 h 1436265"/>
              <a:gd name="connsiteX34" fmla="*/ 3827721 w 4019676"/>
              <a:gd name="connsiteY34" fmla="*/ 479334 h 1436265"/>
              <a:gd name="connsiteX35" fmla="*/ 3795823 w 4019676"/>
              <a:gd name="connsiteY35" fmla="*/ 468702 h 1436265"/>
              <a:gd name="connsiteX36" fmla="*/ 3625702 w 4019676"/>
              <a:gd name="connsiteY36" fmla="*/ 489967 h 1436265"/>
              <a:gd name="connsiteX37" fmla="*/ 3604437 w 4019676"/>
              <a:gd name="connsiteY37" fmla="*/ 553762 h 1436265"/>
              <a:gd name="connsiteX38" fmla="*/ 3498111 w 4019676"/>
              <a:gd name="connsiteY38" fmla="*/ 649455 h 1436265"/>
              <a:gd name="connsiteX39" fmla="*/ 3327990 w 4019676"/>
              <a:gd name="connsiteY39" fmla="*/ 628190 h 1436265"/>
              <a:gd name="connsiteX40" fmla="*/ 3317358 w 4019676"/>
              <a:gd name="connsiteY40" fmla="*/ 596293 h 1436265"/>
              <a:gd name="connsiteX41" fmla="*/ 3296093 w 4019676"/>
              <a:gd name="connsiteY41" fmla="*/ 553762 h 1436265"/>
              <a:gd name="connsiteX42" fmla="*/ 3253562 w 4019676"/>
              <a:gd name="connsiteY42" fmla="*/ 543130 h 1436265"/>
              <a:gd name="connsiteX43" fmla="*/ 3221665 w 4019676"/>
              <a:gd name="connsiteY43" fmla="*/ 575027 h 1436265"/>
              <a:gd name="connsiteX44" fmla="*/ 3189767 w 4019676"/>
              <a:gd name="connsiteY44" fmla="*/ 585660 h 1436265"/>
              <a:gd name="connsiteX45" fmla="*/ 3136604 w 4019676"/>
              <a:gd name="connsiteY45" fmla="*/ 670720 h 1436265"/>
              <a:gd name="connsiteX46" fmla="*/ 3147237 w 4019676"/>
              <a:gd name="connsiteY46" fmla="*/ 787679 h 1436265"/>
              <a:gd name="connsiteX47" fmla="*/ 3296093 w 4019676"/>
              <a:gd name="connsiteY47" fmla="*/ 777046 h 1436265"/>
              <a:gd name="connsiteX48" fmla="*/ 3338623 w 4019676"/>
              <a:gd name="connsiteY48" fmla="*/ 787679 h 1436265"/>
              <a:gd name="connsiteX49" fmla="*/ 3381153 w 4019676"/>
              <a:gd name="connsiteY49" fmla="*/ 872739 h 1436265"/>
              <a:gd name="connsiteX50" fmla="*/ 3423683 w 4019676"/>
              <a:gd name="connsiteY50" fmla="*/ 936534 h 1436265"/>
              <a:gd name="connsiteX51" fmla="*/ 3434316 w 4019676"/>
              <a:gd name="connsiteY51" fmla="*/ 1010962 h 1436265"/>
              <a:gd name="connsiteX52" fmla="*/ 3593804 w 4019676"/>
              <a:gd name="connsiteY52" fmla="*/ 1000330 h 1436265"/>
              <a:gd name="connsiteX53" fmla="*/ 3625702 w 4019676"/>
              <a:gd name="connsiteY53" fmla="*/ 979065 h 1436265"/>
              <a:gd name="connsiteX54" fmla="*/ 3593804 w 4019676"/>
              <a:gd name="connsiteY54" fmla="*/ 1000330 h 1436265"/>
              <a:gd name="connsiteX55" fmla="*/ 3551274 w 4019676"/>
              <a:gd name="connsiteY55" fmla="*/ 1032227 h 1436265"/>
              <a:gd name="connsiteX56" fmla="*/ 3498111 w 4019676"/>
              <a:gd name="connsiteY56" fmla="*/ 1042860 h 1436265"/>
              <a:gd name="connsiteX57" fmla="*/ 3413051 w 4019676"/>
              <a:gd name="connsiteY57" fmla="*/ 1064125 h 1436265"/>
              <a:gd name="connsiteX58" fmla="*/ 3381153 w 4019676"/>
              <a:gd name="connsiteY58" fmla="*/ 1074758 h 1436265"/>
              <a:gd name="connsiteX59" fmla="*/ 3327990 w 4019676"/>
              <a:gd name="connsiteY59" fmla="*/ 1085390 h 1436265"/>
              <a:gd name="connsiteX60" fmla="*/ 3168502 w 4019676"/>
              <a:gd name="connsiteY60" fmla="*/ 1106655 h 1436265"/>
              <a:gd name="connsiteX61" fmla="*/ 3136604 w 4019676"/>
              <a:gd name="connsiteY61" fmla="*/ 1117288 h 1436265"/>
              <a:gd name="connsiteX62" fmla="*/ 2466753 w 4019676"/>
              <a:gd name="connsiteY62" fmla="*/ 1138553 h 1436265"/>
              <a:gd name="connsiteX63" fmla="*/ 2371060 w 4019676"/>
              <a:gd name="connsiteY63" fmla="*/ 1149186 h 1436265"/>
              <a:gd name="connsiteX64" fmla="*/ 2339162 w 4019676"/>
              <a:gd name="connsiteY64" fmla="*/ 1159818 h 1436265"/>
              <a:gd name="connsiteX65" fmla="*/ 2232837 w 4019676"/>
              <a:gd name="connsiteY65" fmla="*/ 1170451 h 1436265"/>
              <a:gd name="connsiteX66" fmla="*/ 2137144 w 4019676"/>
              <a:gd name="connsiteY66" fmla="*/ 1181083 h 1436265"/>
              <a:gd name="connsiteX67" fmla="*/ 2041451 w 4019676"/>
              <a:gd name="connsiteY67" fmla="*/ 1202348 h 1436265"/>
              <a:gd name="connsiteX68" fmla="*/ 2009553 w 4019676"/>
              <a:gd name="connsiteY68" fmla="*/ 1223613 h 1436265"/>
              <a:gd name="connsiteX69" fmla="*/ 1977655 w 4019676"/>
              <a:gd name="connsiteY69" fmla="*/ 1234246 h 1436265"/>
              <a:gd name="connsiteX70" fmla="*/ 1892595 w 4019676"/>
              <a:gd name="connsiteY70" fmla="*/ 1298041 h 1436265"/>
              <a:gd name="connsiteX71" fmla="*/ 1860697 w 4019676"/>
              <a:gd name="connsiteY71" fmla="*/ 1319306 h 1436265"/>
              <a:gd name="connsiteX72" fmla="*/ 1807534 w 4019676"/>
              <a:gd name="connsiteY72" fmla="*/ 1351204 h 1436265"/>
              <a:gd name="connsiteX73" fmla="*/ 1711841 w 4019676"/>
              <a:gd name="connsiteY73" fmla="*/ 1393734 h 1436265"/>
              <a:gd name="connsiteX74" fmla="*/ 1679944 w 4019676"/>
              <a:gd name="connsiteY74" fmla="*/ 1404367 h 1436265"/>
              <a:gd name="connsiteX75" fmla="*/ 1616148 w 4019676"/>
              <a:gd name="connsiteY75" fmla="*/ 1436265 h 1436265"/>
              <a:gd name="connsiteX76" fmla="*/ 1477925 w 4019676"/>
              <a:gd name="connsiteY76" fmla="*/ 1414999 h 1436265"/>
              <a:gd name="connsiteX77" fmla="*/ 1414130 w 4019676"/>
              <a:gd name="connsiteY77" fmla="*/ 1393734 h 1436265"/>
              <a:gd name="connsiteX78" fmla="*/ 1403497 w 4019676"/>
              <a:gd name="connsiteY78" fmla="*/ 1351204 h 1436265"/>
              <a:gd name="connsiteX79" fmla="*/ 1435395 w 4019676"/>
              <a:gd name="connsiteY79" fmla="*/ 1340572 h 1436265"/>
              <a:gd name="connsiteX80" fmla="*/ 1212111 w 4019676"/>
              <a:gd name="connsiteY80" fmla="*/ 1329939 h 1436265"/>
              <a:gd name="connsiteX81" fmla="*/ 1105786 w 4019676"/>
              <a:gd name="connsiteY81" fmla="*/ 1319306 h 1436265"/>
              <a:gd name="connsiteX82" fmla="*/ 1052623 w 4019676"/>
              <a:gd name="connsiteY82" fmla="*/ 1308674 h 1436265"/>
              <a:gd name="connsiteX83" fmla="*/ 978195 w 4019676"/>
              <a:gd name="connsiteY83" fmla="*/ 1287409 h 1436265"/>
              <a:gd name="connsiteX84" fmla="*/ 648586 w 4019676"/>
              <a:gd name="connsiteY84" fmla="*/ 1298041 h 1436265"/>
              <a:gd name="connsiteX85" fmla="*/ 584790 w 4019676"/>
              <a:gd name="connsiteY85" fmla="*/ 1298041 h 1436265"/>
              <a:gd name="connsiteX86" fmla="*/ 563525 w 4019676"/>
              <a:gd name="connsiteY86" fmla="*/ 1266144 h 1436265"/>
              <a:gd name="connsiteX87" fmla="*/ 552893 w 4019676"/>
              <a:gd name="connsiteY87" fmla="*/ 1234246 h 1436265"/>
              <a:gd name="connsiteX88" fmla="*/ 499730 w 4019676"/>
              <a:gd name="connsiteY88" fmla="*/ 1202348 h 1436265"/>
              <a:gd name="connsiteX89" fmla="*/ 467832 w 4019676"/>
              <a:gd name="connsiteY89" fmla="*/ 1181083 h 1436265"/>
              <a:gd name="connsiteX90" fmla="*/ 435934 w 4019676"/>
              <a:gd name="connsiteY90" fmla="*/ 1117288 h 1436265"/>
              <a:gd name="connsiteX91" fmla="*/ 425302 w 4019676"/>
              <a:gd name="connsiteY91" fmla="*/ 1085390 h 1436265"/>
              <a:gd name="connsiteX92" fmla="*/ 404037 w 4019676"/>
              <a:gd name="connsiteY92" fmla="*/ 1032227 h 1436265"/>
              <a:gd name="connsiteX93" fmla="*/ 350874 w 4019676"/>
              <a:gd name="connsiteY93" fmla="*/ 968432 h 1436265"/>
              <a:gd name="connsiteX94" fmla="*/ 329609 w 4019676"/>
              <a:gd name="connsiteY94" fmla="*/ 936534 h 1436265"/>
              <a:gd name="connsiteX95" fmla="*/ 233916 w 4019676"/>
              <a:gd name="connsiteY95" fmla="*/ 830209 h 1436265"/>
              <a:gd name="connsiteX96" fmla="*/ 191386 w 4019676"/>
              <a:gd name="connsiteY96" fmla="*/ 808944 h 1436265"/>
              <a:gd name="connsiteX97" fmla="*/ 159488 w 4019676"/>
              <a:gd name="connsiteY97" fmla="*/ 787679 h 1436265"/>
              <a:gd name="connsiteX98" fmla="*/ 74427 w 4019676"/>
              <a:gd name="connsiteY98" fmla="*/ 745148 h 1436265"/>
              <a:gd name="connsiteX99" fmla="*/ 42530 w 4019676"/>
              <a:gd name="connsiteY99" fmla="*/ 723883 h 1436265"/>
              <a:gd name="connsiteX100" fmla="*/ 0 w 4019676"/>
              <a:gd name="connsiteY100" fmla="*/ 713251 h 14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019676" h="1436265">
                <a:moveTo>
                  <a:pt x="2977116" y="96562"/>
                </a:moveTo>
                <a:cubicBezTo>
                  <a:pt x="2968091" y="159734"/>
                  <a:pt x="2972980" y="157211"/>
                  <a:pt x="2955851" y="202888"/>
                </a:cubicBezTo>
                <a:cubicBezTo>
                  <a:pt x="2949150" y="220759"/>
                  <a:pt x="2946805" y="241389"/>
                  <a:pt x="2934586" y="256051"/>
                </a:cubicBezTo>
                <a:cubicBezTo>
                  <a:pt x="2927411" y="264661"/>
                  <a:pt x="2913321" y="263139"/>
                  <a:pt x="2902688" y="266683"/>
                </a:cubicBezTo>
                <a:cubicBezTo>
                  <a:pt x="2913321" y="256051"/>
                  <a:pt x="2922717" y="244018"/>
                  <a:pt x="2934586" y="234786"/>
                </a:cubicBezTo>
                <a:cubicBezTo>
                  <a:pt x="2954760" y="219095"/>
                  <a:pt x="2977935" y="207589"/>
                  <a:pt x="2998381" y="192255"/>
                </a:cubicBezTo>
                <a:cubicBezTo>
                  <a:pt x="3012558" y="181623"/>
                  <a:pt x="3026491" y="170658"/>
                  <a:pt x="3040911" y="160358"/>
                </a:cubicBezTo>
                <a:cubicBezTo>
                  <a:pt x="3051310" y="152931"/>
                  <a:pt x="3063192" y="147508"/>
                  <a:pt x="3072809" y="139093"/>
                </a:cubicBezTo>
                <a:cubicBezTo>
                  <a:pt x="3091670" y="122590"/>
                  <a:pt x="3125972" y="85930"/>
                  <a:pt x="3125972" y="85930"/>
                </a:cubicBezTo>
                <a:cubicBezTo>
                  <a:pt x="3044462" y="4420"/>
                  <a:pt x="3094938" y="33014"/>
                  <a:pt x="3019646" y="11502"/>
                </a:cubicBezTo>
                <a:cubicBezTo>
                  <a:pt x="3008869" y="8423"/>
                  <a:pt x="2998381" y="4413"/>
                  <a:pt x="2987748" y="869"/>
                </a:cubicBezTo>
                <a:cubicBezTo>
                  <a:pt x="2957459" y="3623"/>
                  <a:pt x="2870917" y="-7263"/>
                  <a:pt x="2838893" y="32767"/>
                </a:cubicBezTo>
                <a:cubicBezTo>
                  <a:pt x="2831892" y="41519"/>
                  <a:pt x="2831804" y="54032"/>
                  <a:pt x="2828260" y="64665"/>
                </a:cubicBezTo>
                <a:cubicBezTo>
                  <a:pt x="2838893" y="71753"/>
                  <a:pt x="2847719" y="83003"/>
                  <a:pt x="2860158" y="85930"/>
                </a:cubicBezTo>
                <a:cubicBezTo>
                  <a:pt x="2908948" y="97410"/>
                  <a:pt x="3009014" y="107195"/>
                  <a:pt x="3009014" y="107195"/>
                </a:cubicBezTo>
                <a:cubicBezTo>
                  <a:pt x="2994837" y="114283"/>
                  <a:pt x="2950673" y="127331"/>
                  <a:pt x="2966483" y="128460"/>
                </a:cubicBezTo>
                <a:cubicBezTo>
                  <a:pt x="3091082" y="137359"/>
                  <a:pt x="3114495" y="128670"/>
                  <a:pt x="3200400" y="107195"/>
                </a:cubicBezTo>
                <a:cubicBezTo>
                  <a:pt x="3214577" y="100107"/>
                  <a:pt x="3229168" y="93794"/>
                  <a:pt x="3242930" y="85930"/>
                </a:cubicBezTo>
                <a:cubicBezTo>
                  <a:pt x="3254025" y="79590"/>
                  <a:pt x="3263150" y="69855"/>
                  <a:pt x="3274827" y="64665"/>
                </a:cubicBezTo>
                <a:cubicBezTo>
                  <a:pt x="3330137" y="40082"/>
                  <a:pt x="3352501" y="41417"/>
                  <a:pt x="3413051" y="32767"/>
                </a:cubicBezTo>
                <a:cubicBezTo>
                  <a:pt x="3423683" y="25679"/>
                  <a:pt x="3433203" y="16536"/>
                  <a:pt x="3444948" y="11502"/>
                </a:cubicBezTo>
                <a:cubicBezTo>
                  <a:pt x="3509460" y="-16146"/>
                  <a:pt x="3583286" y="13643"/>
                  <a:pt x="3646967" y="22134"/>
                </a:cubicBezTo>
                <a:cubicBezTo>
                  <a:pt x="3661847" y="81653"/>
                  <a:pt x="3661451" y="56044"/>
                  <a:pt x="3646967" y="128460"/>
                </a:cubicBezTo>
                <a:cubicBezTo>
                  <a:pt x="3644101" y="142789"/>
                  <a:pt x="3640348" y="156939"/>
                  <a:pt x="3636334" y="170990"/>
                </a:cubicBezTo>
                <a:cubicBezTo>
                  <a:pt x="3633255" y="181767"/>
                  <a:pt x="3614712" y="205086"/>
                  <a:pt x="3625702" y="202888"/>
                </a:cubicBezTo>
                <a:cubicBezTo>
                  <a:pt x="3650763" y="197876"/>
                  <a:pt x="3664028" y="162481"/>
                  <a:pt x="3689497" y="160358"/>
                </a:cubicBezTo>
                <a:lnTo>
                  <a:pt x="3817088" y="149725"/>
                </a:lnTo>
                <a:cubicBezTo>
                  <a:pt x="3824176" y="160358"/>
                  <a:pt x="3829804" y="172125"/>
                  <a:pt x="3838353" y="181623"/>
                </a:cubicBezTo>
                <a:cubicBezTo>
                  <a:pt x="3861824" y="207702"/>
                  <a:pt x="3893319" y="226858"/>
                  <a:pt x="3912781" y="256051"/>
                </a:cubicBezTo>
                <a:cubicBezTo>
                  <a:pt x="3943876" y="302693"/>
                  <a:pt x="3923823" y="280281"/>
                  <a:pt x="3976576" y="319846"/>
                </a:cubicBezTo>
                <a:cubicBezTo>
                  <a:pt x="3987209" y="337567"/>
                  <a:pt x="4000799" y="353821"/>
                  <a:pt x="4008474" y="373009"/>
                </a:cubicBezTo>
                <a:cubicBezTo>
                  <a:pt x="4023400" y="410323"/>
                  <a:pt x="4023422" y="477600"/>
                  <a:pt x="4008474" y="511232"/>
                </a:cubicBezTo>
                <a:cubicBezTo>
                  <a:pt x="4003922" y="521474"/>
                  <a:pt x="3987209" y="518321"/>
                  <a:pt x="3976576" y="521865"/>
                </a:cubicBezTo>
                <a:cubicBezTo>
                  <a:pt x="3944678" y="518321"/>
                  <a:pt x="3911742" y="520049"/>
                  <a:pt x="3880883" y="511232"/>
                </a:cubicBezTo>
                <a:cubicBezTo>
                  <a:pt x="3861012" y="505555"/>
                  <a:pt x="3846205" y="488576"/>
                  <a:pt x="3827721" y="479334"/>
                </a:cubicBezTo>
                <a:cubicBezTo>
                  <a:pt x="3817696" y="474322"/>
                  <a:pt x="3806456" y="472246"/>
                  <a:pt x="3795823" y="468702"/>
                </a:cubicBezTo>
                <a:cubicBezTo>
                  <a:pt x="3739116" y="475790"/>
                  <a:pt x="3677925" y="466757"/>
                  <a:pt x="3625702" y="489967"/>
                </a:cubicBezTo>
                <a:cubicBezTo>
                  <a:pt x="3605219" y="499071"/>
                  <a:pt x="3617886" y="535830"/>
                  <a:pt x="3604437" y="553762"/>
                </a:cubicBezTo>
                <a:cubicBezTo>
                  <a:pt x="3531873" y="650513"/>
                  <a:pt x="3575025" y="630227"/>
                  <a:pt x="3498111" y="649455"/>
                </a:cubicBezTo>
                <a:cubicBezTo>
                  <a:pt x="3441404" y="642367"/>
                  <a:pt x="3382816" y="644315"/>
                  <a:pt x="3327990" y="628190"/>
                </a:cubicBezTo>
                <a:cubicBezTo>
                  <a:pt x="3317238" y="625028"/>
                  <a:pt x="3321773" y="606594"/>
                  <a:pt x="3317358" y="596293"/>
                </a:cubicBezTo>
                <a:cubicBezTo>
                  <a:pt x="3311114" y="581724"/>
                  <a:pt x="3308270" y="563909"/>
                  <a:pt x="3296093" y="553762"/>
                </a:cubicBezTo>
                <a:cubicBezTo>
                  <a:pt x="3284867" y="544407"/>
                  <a:pt x="3267739" y="546674"/>
                  <a:pt x="3253562" y="543130"/>
                </a:cubicBezTo>
                <a:cubicBezTo>
                  <a:pt x="3242930" y="553762"/>
                  <a:pt x="3234176" y="566686"/>
                  <a:pt x="3221665" y="575027"/>
                </a:cubicBezTo>
                <a:cubicBezTo>
                  <a:pt x="3212340" y="581244"/>
                  <a:pt x="3198377" y="578485"/>
                  <a:pt x="3189767" y="585660"/>
                </a:cubicBezTo>
                <a:cubicBezTo>
                  <a:pt x="3166105" y="605379"/>
                  <a:pt x="3149922" y="644084"/>
                  <a:pt x="3136604" y="670720"/>
                </a:cubicBezTo>
                <a:cubicBezTo>
                  <a:pt x="3140148" y="709706"/>
                  <a:pt x="3114665" y="765964"/>
                  <a:pt x="3147237" y="787679"/>
                </a:cubicBezTo>
                <a:cubicBezTo>
                  <a:pt x="3188627" y="815273"/>
                  <a:pt x="3246348" y="777046"/>
                  <a:pt x="3296093" y="777046"/>
                </a:cubicBezTo>
                <a:cubicBezTo>
                  <a:pt x="3310706" y="777046"/>
                  <a:pt x="3324446" y="784135"/>
                  <a:pt x="3338623" y="787679"/>
                </a:cubicBezTo>
                <a:cubicBezTo>
                  <a:pt x="3356334" y="876237"/>
                  <a:pt x="3333040" y="810880"/>
                  <a:pt x="3381153" y="872739"/>
                </a:cubicBezTo>
                <a:cubicBezTo>
                  <a:pt x="3396844" y="892913"/>
                  <a:pt x="3423683" y="936534"/>
                  <a:pt x="3423683" y="936534"/>
                </a:cubicBezTo>
                <a:cubicBezTo>
                  <a:pt x="3427227" y="961343"/>
                  <a:pt x="3410850" y="1002162"/>
                  <a:pt x="3434316" y="1010962"/>
                </a:cubicBezTo>
                <a:cubicBezTo>
                  <a:pt x="3484204" y="1029670"/>
                  <a:pt x="3541248" y="1009089"/>
                  <a:pt x="3593804" y="1000330"/>
                </a:cubicBezTo>
                <a:cubicBezTo>
                  <a:pt x="3606409" y="998229"/>
                  <a:pt x="3636335" y="971977"/>
                  <a:pt x="3625702" y="979065"/>
                </a:cubicBezTo>
                <a:cubicBezTo>
                  <a:pt x="3615069" y="986153"/>
                  <a:pt x="3604203" y="992903"/>
                  <a:pt x="3593804" y="1000330"/>
                </a:cubicBezTo>
                <a:cubicBezTo>
                  <a:pt x="3579384" y="1010630"/>
                  <a:pt x="3567467" y="1025030"/>
                  <a:pt x="3551274" y="1032227"/>
                </a:cubicBezTo>
                <a:cubicBezTo>
                  <a:pt x="3534760" y="1039567"/>
                  <a:pt x="3515720" y="1038796"/>
                  <a:pt x="3498111" y="1042860"/>
                </a:cubicBezTo>
                <a:cubicBezTo>
                  <a:pt x="3469634" y="1049432"/>
                  <a:pt x="3440777" y="1054883"/>
                  <a:pt x="3413051" y="1064125"/>
                </a:cubicBezTo>
                <a:cubicBezTo>
                  <a:pt x="3402418" y="1067669"/>
                  <a:pt x="3392026" y="1072040"/>
                  <a:pt x="3381153" y="1074758"/>
                </a:cubicBezTo>
                <a:cubicBezTo>
                  <a:pt x="3363621" y="1079141"/>
                  <a:pt x="3345770" y="1082157"/>
                  <a:pt x="3327990" y="1085390"/>
                </a:cubicBezTo>
                <a:cubicBezTo>
                  <a:pt x="3252979" y="1099028"/>
                  <a:pt x="3255191" y="1097023"/>
                  <a:pt x="3168502" y="1106655"/>
                </a:cubicBezTo>
                <a:cubicBezTo>
                  <a:pt x="3157869" y="1110199"/>
                  <a:pt x="3147725" y="1115898"/>
                  <a:pt x="3136604" y="1117288"/>
                </a:cubicBezTo>
                <a:cubicBezTo>
                  <a:pt x="2965876" y="1138629"/>
                  <a:pt x="2491421" y="1138060"/>
                  <a:pt x="2466753" y="1138553"/>
                </a:cubicBezTo>
                <a:cubicBezTo>
                  <a:pt x="2434855" y="1142097"/>
                  <a:pt x="2402717" y="1143910"/>
                  <a:pt x="2371060" y="1149186"/>
                </a:cubicBezTo>
                <a:cubicBezTo>
                  <a:pt x="2360005" y="1151029"/>
                  <a:pt x="2350239" y="1158114"/>
                  <a:pt x="2339162" y="1159818"/>
                </a:cubicBezTo>
                <a:cubicBezTo>
                  <a:pt x="2303958" y="1165234"/>
                  <a:pt x="2268260" y="1166722"/>
                  <a:pt x="2232837" y="1170451"/>
                </a:cubicBezTo>
                <a:cubicBezTo>
                  <a:pt x="2200919" y="1173811"/>
                  <a:pt x="2168915" y="1176544"/>
                  <a:pt x="2137144" y="1181083"/>
                </a:cubicBezTo>
                <a:cubicBezTo>
                  <a:pt x="2105657" y="1185581"/>
                  <a:pt x="2072400" y="1194611"/>
                  <a:pt x="2041451" y="1202348"/>
                </a:cubicBezTo>
                <a:cubicBezTo>
                  <a:pt x="2030818" y="1209436"/>
                  <a:pt x="2020983" y="1217898"/>
                  <a:pt x="2009553" y="1223613"/>
                </a:cubicBezTo>
                <a:cubicBezTo>
                  <a:pt x="1999528" y="1228625"/>
                  <a:pt x="1987111" y="1228229"/>
                  <a:pt x="1977655" y="1234246"/>
                </a:cubicBezTo>
                <a:cubicBezTo>
                  <a:pt x="1947754" y="1253274"/>
                  <a:pt x="1922084" y="1278382"/>
                  <a:pt x="1892595" y="1298041"/>
                </a:cubicBezTo>
                <a:cubicBezTo>
                  <a:pt x="1881962" y="1305129"/>
                  <a:pt x="1870676" y="1311323"/>
                  <a:pt x="1860697" y="1319306"/>
                </a:cubicBezTo>
                <a:cubicBezTo>
                  <a:pt x="1818996" y="1352667"/>
                  <a:pt x="1862930" y="1332740"/>
                  <a:pt x="1807534" y="1351204"/>
                </a:cubicBezTo>
                <a:cubicBezTo>
                  <a:pt x="1756985" y="1384904"/>
                  <a:pt x="1787762" y="1368427"/>
                  <a:pt x="1711841" y="1393734"/>
                </a:cubicBezTo>
                <a:cubicBezTo>
                  <a:pt x="1701209" y="1397278"/>
                  <a:pt x="1689269" y="1398150"/>
                  <a:pt x="1679944" y="1404367"/>
                </a:cubicBezTo>
                <a:cubicBezTo>
                  <a:pt x="1638720" y="1431849"/>
                  <a:pt x="1660169" y="1421591"/>
                  <a:pt x="1616148" y="1436265"/>
                </a:cubicBezTo>
                <a:cubicBezTo>
                  <a:pt x="1600410" y="1434017"/>
                  <a:pt x="1497594" y="1419916"/>
                  <a:pt x="1477925" y="1414999"/>
                </a:cubicBezTo>
                <a:cubicBezTo>
                  <a:pt x="1456179" y="1409562"/>
                  <a:pt x="1414130" y="1393734"/>
                  <a:pt x="1414130" y="1393734"/>
                </a:cubicBezTo>
                <a:cubicBezTo>
                  <a:pt x="1410586" y="1379557"/>
                  <a:pt x="1398070" y="1364772"/>
                  <a:pt x="1403497" y="1351204"/>
                </a:cubicBezTo>
                <a:cubicBezTo>
                  <a:pt x="1407659" y="1340798"/>
                  <a:pt x="1446534" y="1341810"/>
                  <a:pt x="1435395" y="1340572"/>
                </a:cubicBezTo>
                <a:cubicBezTo>
                  <a:pt x="1361338" y="1332344"/>
                  <a:pt x="1286539" y="1333483"/>
                  <a:pt x="1212111" y="1329939"/>
                </a:cubicBezTo>
                <a:cubicBezTo>
                  <a:pt x="1176669" y="1326395"/>
                  <a:pt x="1141092" y="1324013"/>
                  <a:pt x="1105786" y="1319306"/>
                </a:cubicBezTo>
                <a:cubicBezTo>
                  <a:pt x="1087873" y="1316918"/>
                  <a:pt x="1070265" y="1312594"/>
                  <a:pt x="1052623" y="1308674"/>
                </a:cubicBezTo>
                <a:cubicBezTo>
                  <a:pt x="1012579" y="1299775"/>
                  <a:pt x="1013710" y="1299247"/>
                  <a:pt x="978195" y="1287409"/>
                </a:cubicBezTo>
                <a:cubicBezTo>
                  <a:pt x="868325" y="1290953"/>
                  <a:pt x="758323" y="1291586"/>
                  <a:pt x="648586" y="1298041"/>
                </a:cubicBezTo>
                <a:cubicBezTo>
                  <a:pt x="576283" y="1302294"/>
                  <a:pt x="657093" y="1322143"/>
                  <a:pt x="584790" y="1298041"/>
                </a:cubicBezTo>
                <a:cubicBezTo>
                  <a:pt x="577702" y="1287409"/>
                  <a:pt x="569240" y="1277574"/>
                  <a:pt x="563525" y="1266144"/>
                </a:cubicBezTo>
                <a:cubicBezTo>
                  <a:pt x="558513" y="1256119"/>
                  <a:pt x="558659" y="1243857"/>
                  <a:pt x="552893" y="1234246"/>
                </a:cubicBezTo>
                <a:cubicBezTo>
                  <a:pt x="535093" y="1204580"/>
                  <a:pt x="528402" y="1216684"/>
                  <a:pt x="499730" y="1202348"/>
                </a:cubicBezTo>
                <a:cubicBezTo>
                  <a:pt x="488300" y="1196633"/>
                  <a:pt x="478465" y="1188171"/>
                  <a:pt x="467832" y="1181083"/>
                </a:cubicBezTo>
                <a:cubicBezTo>
                  <a:pt x="441609" y="1076184"/>
                  <a:pt x="476561" y="1185000"/>
                  <a:pt x="435934" y="1117288"/>
                </a:cubicBezTo>
                <a:cubicBezTo>
                  <a:pt x="430168" y="1107677"/>
                  <a:pt x="429237" y="1095884"/>
                  <a:pt x="425302" y="1085390"/>
                </a:cubicBezTo>
                <a:cubicBezTo>
                  <a:pt x="418601" y="1067519"/>
                  <a:pt x="412573" y="1049298"/>
                  <a:pt x="404037" y="1032227"/>
                </a:cubicBezTo>
                <a:cubicBezTo>
                  <a:pt x="384239" y="992631"/>
                  <a:pt x="380267" y="1003703"/>
                  <a:pt x="350874" y="968432"/>
                </a:cubicBezTo>
                <a:cubicBezTo>
                  <a:pt x="342693" y="958615"/>
                  <a:pt x="337276" y="946757"/>
                  <a:pt x="329609" y="936534"/>
                </a:cubicBezTo>
                <a:cubicBezTo>
                  <a:pt x="314845" y="916849"/>
                  <a:pt x="255173" y="840838"/>
                  <a:pt x="233916" y="830209"/>
                </a:cubicBezTo>
                <a:cubicBezTo>
                  <a:pt x="219739" y="823121"/>
                  <a:pt x="205148" y="816808"/>
                  <a:pt x="191386" y="808944"/>
                </a:cubicBezTo>
                <a:cubicBezTo>
                  <a:pt x="180291" y="802604"/>
                  <a:pt x="170706" y="793798"/>
                  <a:pt x="159488" y="787679"/>
                </a:cubicBezTo>
                <a:cubicBezTo>
                  <a:pt x="131658" y="772499"/>
                  <a:pt x="100803" y="762732"/>
                  <a:pt x="74427" y="745148"/>
                </a:cubicBezTo>
                <a:cubicBezTo>
                  <a:pt x="63795" y="738060"/>
                  <a:pt x="54275" y="728917"/>
                  <a:pt x="42530" y="723883"/>
                </a:cubicBezTo>
                <a:cubicBezTo>
                  <a:pt x="29099" y="718127"/>
                  <a:pt x="0" y="713251"/>
                  <a:pt x="0" y="713251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895787" y="1636187"/>
            <a:ext cx="2316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APP</a:t>
            </a:r>
            <a:r>
              <a:rPr lang="zh-TW" altLang="en-US" sz="20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*</a:t>
            </a:r>
            <a:r>
              <a:rPr lang="en-US" altLang="zh-TW" sz="20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3</a:t>
            </a:r>
            <a:r>
              <a:rPr lang="zh-TW" altLang="en-US" sz="20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 </a:t>
            </a:r>
            <a:endParaRPr lang="en-US" altLang="zh-TW" sz="2000" dirty="0" smtClean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r>
              <a:rPr lang="en-US" altLang="zh-TW" sz="20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/////</a:t>
            </a:r>
            <a:r>
              <a:rPr lang="zh-TW" altLang="en-US" sz="20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缺點</a:t>
            </a:r>
            <a:endParaRPr lang="en-US" altLang="zh-TW" sz="2000" dirty="0" smtClean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pPr algn="r"/>
            <a:endParaRPr lang="en-US" altLang="zh-TW" sz="2000" dirty="0" smtClean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pPr algn="r"/>
            <a:endParaRPr lang="en-US" altLang="zh-TW" sz="20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pPr algn="r"/>
            <a:r>
              <a:rPr lang="en-US" altLang="zh-TW" sz="16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Google </a:t>
            </a:r>
            <a:r>
              <a:rPr lang="en-US" altLang="zh-TW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Play </a:t>
            </a:r>
            <a:r>
              <a:rPr lang="zh-TW" altLang="en-US" sz="16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遊戲</a:t>
            </a:r>
            <a:r>
              <a:rPr lang="en-US" altLang="zh-TW" sz="1600" dirty="0" err="1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htc</a:t>
            </a:r>
            <a:r>
              <a:rPr lang="en-US" altLang="zh-TW" sz="16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 </a:t>
            </a:r>
            <a:r>
              <a:rPr lang="zh-TW" altLang="en-US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相片集</a:t>
            </a:r>
          </a:p>
          <a:p>
            <a:pPr algn="r"/>
            <a:r>
              <a:rPr lang="en-US" altLang="zh-TW" sz="16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Skype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1219" y="2332711"/>
            <a:ext cx="242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進視二 </a:t>
            </a:r>
            <a:endParaRPr lang="en-US" altLang="zh-TW" sz="1800" dirty="0" smtClean="0">
              <a:latin typeface="MisakiGothic" panose="020B0609000000000000" pitchFamily="49" charset="-120"/>
              <a:ea typeface="MisakiGothic" panose="020B0609000000000000" pitchFamily="49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3911" y="2797330"/>
            <a:ext cx="242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10250601</a:t>
            </a:r>
          </a:p>
        </p:txBody>
      </p:sp>
      <p:sp>
        <p:nvSpPr>
          <p:cNvPr id="32" name="矩形 31"/>
          <p:cNvSpPr/>
          <p:nvPr/>
        </p:nvSpPr>
        <p:spPr>
          <a:xfrm>
            <a:off x="5813911" y="3244498"/>
            <a:ext cx="242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林忻</a:t>
            </a:r>
            <a:endParaRPr lang="en-US" altLang="zh-TW" sz="1800" dirty="0" smtClean="0">
              <a:latin typeface="MisakiGothic" panose="020B0609000000000000" pitchFamily="49" charset="-120"/>
              <a:ea typeface="MisakiGothic" panose="020B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73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64509" y="976984"/>
            <a:ext cx="4347131" cy="35063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44030" y="3545269"/>
            <a:ext cx="3078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Google Play </a:t>
            </a:r>
            <a:r>
              <a:rPr lang="zh-TW" altLang="en-US" sz="28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遊戲</a:t>
            </a:r>
          </a:p>
        </p:txBody>
      </p:sp>
      <p:sp>
        <p:nvSpPr>
          <p:cNvPr id="2" name="矩形 1"/>
          <p:cNvSpPr/>
          <p:nvPr/>
        </p:nvSpPr>
        <p:spPr>
          <a:xfrm>
            <a:off x="5220493" y="832968"/>
            <a:ext cx="4347131" cy="3501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C:\Users\liang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07" y="1096997"/>
            <a:ext cx="2602534" cy="26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ang\Desktop\11179823_982816388397274_108461276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09" y="1075603"/>
            <a:ext cx="1754843" cy="31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423193" y="1075603"/>
            <a:ext cx="20295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92D050"/>
                </a:solidFill>
                <a:latin typeface="Adobe 黑体 Std R" pitchFamily="34" charset="-128"/>
                <a:ea typeface="Adobe 黑体 Std R" pitchFamily="34" charset="-128"/>
              </a:rPr>
              <a:t>Google play</a:t>
            </a:r>
            <a:r>
              <a:rPr lang="zh-TW" altLang="en-US" sz="1400" b="1" dirty="0" smtClean="0">
                <a:solidFill>
                  <a:srgbClr val="92D050"/>
                </a:solidFill>
                <a:latin typeface="Adobe 黑体 Std R" pitchFamily="34" charset="-128"/>
                <a:ea typeface="Adobe 黑体 Std R" pitchFamily="34" charset="-128"/>
              </a:rPr>
              <a:t>遊戲</a:t>
            </a:r>
            <a:endParaRPr lang="en-US" altLang="zh-TW" sz="1400" b="1" dirty="0" smtClean="0">
              <a:solidFill>
                <a:srgbClr val="92D05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*功能</a:t>
            </a:r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140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它將</a:t>
            </a:r>
            <a:r>
              <a:rPr lang="en-US" altLang="zh-TW" sz="1400" dirty="0" smtClean="0">
                <a:latin typeface="Adobe 黑体 Std R" pitchFamily="34" charset="-128"/>
                <a:ea typeface="Adobe 黑体 Std R" pitchFamily="34" charset="-128"/>
              </a:rPr>
              <a:t>PLAY</a:t>
            </a:r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商店遊戲整理到這個專屬</a:t>
            </a:r>
            <a:r>
              <a:rPr lang="en-US" altLang="zh-TW" sz="1400" dirty="0" smtClean="0">
                <a:latin typeface="Adobe 黑体 Std R" pitchFamily="34" charset="-128"/>
                <a:ea typeface="Adobe 黑体 Std R" pitchFamily="34" charset="-128"/>
              </a:rPr>
              <a:t>APP</a:t>
            </a:r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，雖然找遊戲更快，但是缺點就是無法預覽或觀看遊戲擷取畫面或介紹短片。還是得連到</a:t>
            </a:r>
            <a:r>
              <a:rPr lang="en-US" altLang="zh-TW" sz="1400" dirty="0" smtClean="0">
                <a:latin typeface="Adobe 黑体 Std R" pitchFamily="34" charset="-128"/>
                <a:ea typeface="Adobe 黑体 Std R" pitchFamily="34" charset="-128"/>
              </a:rPr>
              <a:t>PLAY</a:t>
            </a:r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商店裡，才有辦法預覽遊戲。</a:t>
            </a:r>
            <a:endParaRPr lang="zh-TW" altLang="en-US" sz="14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9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4509" y="976984"/>
            <a:ext cx="4347131" cy="35063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4030" y="3545269"/>
            <a:ext cx="3078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 err="1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htc</a:t>
            </a:r>
            <a:r>
              <a:rPr lang="en-US" altLang="zh-TW" sz="28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 </a:t>
            </a:r>
            <a:r>
              <a:rPr lang="zh-TW" altLang="en-US" sz="28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相片集</a:t>
            </a:r>
            <a:endParaRPr lang="zh-TW" altLang="en-US" sz="28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0493" y="832968"/>
            <a:ext cx="4347131" cy="3501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C:\Users\liang\Desktop\螢幕快照-2014-03-25-下午9.10.4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" t="7486" r="84513" b="77054"/>
          <a:stretch/>
        </p:blipFill>
        <p:spPr bwMode="auto">
          <a:xfrm>
            <a:off x="1377500" y="1404193"/>
            <a:ext cx="24117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ang\Desktop\11169020_982821068396806_44739800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66" y="1116161"/>
            <a:ext cx="1715183" cy="30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423193" y="1075603"/>
            <a:ext cx="2029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err="1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htc</a:t>
            </a:r>
            <a:r>
              <a:rPr lang="en-US" altLang="zh-TW" sz="1400" b="1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相片</a:t>
            </a:r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集</a:t>
            </a:r>
            <a:endParaRPr lang="en-US" altLang="zh-TW" sz="1400" b="1" dirty="0" smtClean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*畫面</a:t>
            </a:r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1400" dirty="0">
                <a:latin typeface="Adobe 黑体 Std R" pitchFamily="34" charset="-128"/>
                <a:ea typeface="Adobe 黑体 Std R" pitchFamily="34" charset="-128"/>
              </a:rPr>
              <a:t>自哪</a:t>
            </a:r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次更新後，原本像資料夾一樣的格狀相簿，變成橫條的格式。雖然預覽圖片變大，但還是希望有功能讓我們可以選擇排列的方式。因為相簿一多起來的話，便很難辨識。</a:t>
            </a:r>
            <a:endParaRPr lang="en-US" altLang="zh-TW" sz="14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3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4509" y="976984"/>
            <a:ext cx="4347131" cy="35063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4030" y="3545269"/>
            <a:ext cx="3078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Skype</a:t>
            </a:r>
            <a:endParaRPr lang="zh-TW" altLang="en-US" sz="28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0493" y="832968"/>
            <a:ext cx="4347131" cy="3501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23193" y="1075603"/>
            <a:ext cx="2029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00B0F0"/>
                </a:solidFill>
                <a:latin typeface="Adobe 黑体 Std R" pitchFamily="34" charset="-128"/>
                <a:ea typeface="Adobe 黑体 Std R" pitchFamily="34" charset="-128"/>
              </a:rPr>
              <a:t>Skype</a:t>
            </a:r>
          </a:p>
          <a:p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*功能</a:t>
            </a:r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1400" dirty="0">
                <a:latin typeface="Adobe 黑体 Std R" pitchFamily="34" charset="-128"/>
                <a:ea typeface="Adobe 黑体 Std R" pitchFamily="34" charset="-128"/>
              </a:rPr>
              <a:t>在電腦</a:t>
            </a:r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上使用比較頻繁。在通話時，當電腦重開或是關機，想要轉到手機上繼續通話。手機版的</a:t>
            </a:r>
            <a:r>
              <a:rPr lang="en-US" altLang="zh-TW" sz="1400" dirty="0" smtClean="0">
                <a:latin typeface="Adobe 黑体 Std R" pitchFamily="34" charset="-128"/>
                <a:ea typeface="Adobe 黑体 Std R" pitchFamily="34" charset="-128"/>
              </a:rPr>
              <a:t>Skype</a:t>
            </a:r>
            <a:r>
              <a:rPr lang="zh-TW" altLang="en-US" sz="1400" dirty="0" smtClean="0">
                <a:latin typeface="Adobe 黑体 Std R" pitchFamily="34" charset="-128"/>
                <a:ea typeface="Adobe 黑体 Std R" pitchFamily="34" charset="-128"/>
              </a:rPr>
              <a:t>並不會連動到電腦，必須掛掉再打一次才行。反之，從手機到電腦也一樣。</a:t>
            </a:r>
            <a:endParaRPr lang="en-US" altLang="zh-TW" sz="1400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074" name="Picture 2" descr="C:\Users\liang\Desktop\skype_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23" y="10207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iang\Desktop\11103993_982838348395078_26718399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66" y="1020756"/>
            <a:ext cx="1779662" cy="31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799265" y="2357860"/>
            <a:ext cx="2434177" cy="31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865298" y="1620216"/>
            <a:ext cx="2808312" cy="2448273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505258" y="1260177"/>
            <a:ext cx="2964279" cy="2580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手繪多邊形 16"/>
          <p:cNvSpPr/>
          <p:nvPr/>
        </p:nvSpPr>
        <p:spPr>
          <a:xfrm>
            <a:off x="5652542" y="1404061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6242623" y="1404060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8388846" y="1404061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799265" y="2822479"/>
            <a:ext cx="2434177" cy="31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799265" y="3276402"/>
            <a:ext cx="2434177" cy="31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手繪多邊形 23"/>
          <p:cNvSpPr/>
          <p:nvPr/>
        </p:nvSpPr>
        <p:spPr>
          <a:xfrm>
            <a:off x="8388846" y="3564300"/>
            <a:ext cx="576064" cy="432181"/>
          </a:xfrm>
          <a:custGeom>
            <a:avLst/>
            <a:gdLst>
              <a:gd name="connsiteX0" fmla="*/ 0 w 988828"/>
              <a:gd name="connsiteY0" fmla="*/ 0 h 532642"/>
              <a:gd name="connsiteX1" fmla="*/ 297712 w 988828"/>
              <a:gd name="connsiteY1" fmla="*/ 21265 h 532642"/>
              <a:gd name="connsiteX2" fmla="*/ 340242 w 988828"/>
              <a:gd name="connsiteY2" fmla="*/ 31898 h 532642"/>
              <a:gd name="connsiteX3" fmla="*/ 425303 w 988828"/>
              <a:gd name="connsiteY3" fmla="*/ 127591 h 532642"/>
              <a:gd name="connsiteX4" fmla="*/ 446568 w 988828"/>
              <a:gd name="connsiteY4" fmla="*/ 202019 h 532642"/>
              <a:gd name="connsiteX5" fmla="*/ 489098 w 988828"/>
              <a:gd name="connsiteY5" fmla="*/ 265814 h 532642"/>
              <a:gd name="connsiteX6" fmla="*/ 520996 w 988828"/>
              <a:gd name="connsiteY6" fmla="*/ 404037 h 532642"/>
              <a:gd name="connsiteX7" fmla="*/ 531628 w 988828"/>
              <a:gd name="connsiteY7" fmla="*/ 435935 h 532642"/>
              <a:gd name="connsiteX8" fmla="*/ 563526 w 988828"/>
              <a:gd name="connsiteY8" fmla="*/ 457200 h 532642"/>
              <a:gd name="connsiteX9" fmla="*/ 659219 w 988828"/>
              <a:gd name="connsiteY9" fmla="*/ 499730 h 532642"/>
              <a:gd name="connsiteX10" fmla="*/ 701749 w 988828"/>
              <a:gd name="connsiteY10" fmla="*/ 510363 h 532642"/>
              <a:gd name="connsiteX11" fmla="*/ 733647 w 988828"/>
              <a:gd name="connsiteY11" fmla="*/ 520996 h 532642"/>
              <a:gd name="connsiteX12" fmla="*/ 988828 w 988828"/>
              <a:gd name="connsiteY12" fmla="*/ 531628 h 5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828" h="532642">
                <a:moveTo>
                  <a:pt x="0" y="0"/>
                </a:moveTo>
                <a:cubicBezTo>
                  <a:pt x="99237" y="7088"/>
                  <a:pt x="198656" y="11978"/>
                  <a:pt x="297712" y="21265"/>
                </a:cubicBezTo>
                <a:cubicBezTo>
                  <a:pt x="312261" y="22629"/>
                  <a:pt x="328271" y="23518"/>
                  <a:pt x="340242" y="31898"/>
                </a:cubicBezTo>
                <a:cubicBezTo>
                  <a:pt x="385764" y="63763"/>
                  <a:pt x="398961" y="88077"/>
                  <a:pt x="425303" y="127591"/>
                </a:cubicBezTo>
                <a:cubicBezTo>
                  <a:pt x="427807" y="137606"/>
                  <a:pt x="439633" y="189536"/>
                  <a:pt x="446568" y="202019"/>
                </a:cubicBezTo>
                <a:cubicBezTo>
                  <a:pt x="458980" y="224360"/>
                  <a:pt x="489098" y="265814"/>
                  <a:pt x="489098" y="265814"/>
                </a:cubicBezTo>
                <a:cubicBezTo>
                  <a:pt x="508150" y="456331"/>
                  <a:pt x="477409" y="316861"/>
                  <a:pt x="520996" y="404037"/>
                </a:cubicBezTo>
                <a:cubicBezTo>
                  <a:pt x="526008" y="414062"/>
                  <a:pt x="524627" y="427183"/>
                  <a:pt x="531628" y="435935"/>
                </a:cubicBezTo>
                <a:cubicBezTo>
                  <a:pt x="539611" y="445914"/>
                  <a:pt x="553127" y="449772"/>
                  <a:pt x="563526" y="457200"/>
                </a:cubicBezTo>
                <a:cubicBezTo>
                  <a:pt x="627776" y="503093"/>
                  <a:pt x="581273" y="482409"/>
                  <a:pt x="659219" y="499730"/>
                </a:cubicBezTo>
                <a:cubicBezTo>
                  <a:pt x="673484" y="502900"/>
                  <a:pt x="687698" y="506348"/>
                  <a:pt x="701749" y="510363"/>
                </a:cubicBezTo>
                <a:cubicBezTo>
                  <a:pt x="712526" y="513442"/>
                  <a:pt x="722592" y="519153"/>
                  <a:pt x="733647" y="520996"/>
                </a:cubicBezTo>
                <a:cubicBezTo>
                  <a:pt x="832663" y="537499"/>
                  <a:pt x="879265" y="531628"/>
                  <a:pt x="988828" y="531628"/>
                </a:cubicBezTo>
              </a:path>
            </a:pathLst>
          </a:custGeom>
          <a:noFill/>
          <a:ln w="174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4513186" y="2880554"/>
            <a:ext cx="4019676" cy="1436265"/>
          </a:xfrm>
          <a:custGeom>
            <a:avLst/>
            <a:gdLst>
              <a:gd name="connsiteX0" fmla="*/ 2977116 w 4019676"/>
              <a:gd name="connsiteY0" fmla="*/ 96562 h 1436265"/>
              <a:gd name="connsiteX1" fmla="*/ 2955851 w 4019676"/>
              <a:gd name="connsiteY1" fmla="*/ 202888 h 1436265"/>
              <a:gd name="connsiteX2" fmla="*/ 2934586 w 4019676"/>
              <a:gd name="connsiteY2" fmla="*/ 256051 h 1436265"/>
              <a:gd name="connsiteX3" fmla="*/ 2902688 w 4019676"/>
              <a:gd name="connsiteY3" fmla="*/ 266683 h 1436265"/>
              <a:gd name="connsiteX4" fmla="*/ 2934586 w 4019676"/>
              <a:gd name="connsiteY4" fmla="*/ 234786 h 1436265"/>
              <a:gd name="connsiteX5" fmla="*/ 2998381 w 4019676"/>
              <a:gd name="connsiteY5" fmla="*/ 192255 h 1436265"/>
              <a:gd name="connsiteX6" fmla="*/ 3040911 w 4019676"/>
              <a:gd name="connsiteY6" fmla="*/ 160358 h 1436265"/>
              <a:gd name="connsiteX7" fmla="*/ 3072809 w 4019676"/>
              <a:gd name="connsiteY7" fmla="*/ 139093 h 1436265"/>
              <a:gd name="connsiteX8" fmla="*/ 3125972 w 4019676"/>
              <a:gd name="connsiteY8" fmla="*/ 85930 h 1436265"/>
              <a:gd name="connsiteX9" fmla="*/ 3019646 w 4019676"/>
              <a:gd name="connsiteY9" fmla="*/ 11502 h 1436265"/>
              <a:gd name="connsiteX10" fmla="*/ 2987748 w 4019676"/>
              <a:gd name="connsiteY10" fmla="*/ 869 h 1436265"/>
              <a:gd name="connsiteX11" fmla="*/ 2838893 w 4019676"/>
              <a:gd name="connsiteY11" fmla="*/ 32767 h 1436265"/>
              <a:gd name="connsiteX12" fmla="*/ 2828260 w 4019676"/>
              <a:gd name="connsiteY12" fmla="*/ 64665 h 1436265"/>
              <a:gd name="connsiteX13" fmla="*/ 2860158 w 4019676"/>
              <a:gd name="connsiteY13" fmla="*/ 85930 h 1436265"/>
              <a:gd name="connsiteX14" fmla="*/ 3009014 w 4019676"/>
              <a:gd name="connsiteY14" fmla="*/ 107195 h 1436265"/>
              <a:gd name="connsiteX15" fmla="*/ 2966483 w 4019676"/>
              <a:gd name="connsiteY15" fmla="*/ 128460 h 1436265"/>
              <a:gd name="connsiteX16" fmla="*/ 3200400 w 4019676"/>
              <a:gd name="connsiteY16" fmla="*/ 107195 h 1436265"/>
              <a:gd name="connsiteX17" fmla="*/ 3242930 w 4019676"/>
              <a:gd name="connsiteY17" fmla="*/ 85930 h 1436265"/>
              <a:gd name="connsiteX18" fmla="*/ 3274827 w 4019676"/>
              <a:gd name="connsiteY18" fmla="*/ 64665 h 1436265"/>
              <a:gd name="connsiteX19" fmla="*/ 3413051 w 4019676"/>
              <a:gd name="connsiteY19" fmla="*/ 32767 h 1436265"/>
              <a:gd name="connsiteX20" fmla="*/ 3444948 w 4019676"/>
              <a:gd name="connsiteY20" fmla="*/ 11502 h 1436265"/>
              <a:gd name="connsiteX21" fmla="*/ 3646967 w 4019676"/>
              <a:gd name="connsiteY21" fmla="*/ 22134 h 1436265"/>
              <a:gd name="connsiteX22" fmla="*/ 3646967 w 4019676"/>
              <a:gd name="connsiteY22" fmla="*/ 128460 h 1436265"/>
              <a:gd name="connsiteX23" fmla="*/ 3636334 w 4019676"/>
              <a:gd name="connsiteY23" fmla="*/ 170990 h 1436265"/>
              <a:gd name="connsiteX24" fmla="*/ 3625702 w 4019676"/>
              <a:gd name="connsiteY24" fmla="*/ 202888 h 1436265"/>
              <a:gd name="connsiteX25" fmla="*/ 3689497 w 4019676"/>
              <a:gd name="connsiteY25" fmla="*/ 160358 h 1436265"/>
              <a:gd name="connsiteX26" fmla="*/ 3817088 w 4019676"/>
              <a:gd name="connsiteY26" fmla="*/ 149725 h 1436265"/>
              <a:gd name="connsiteX27" fmla="*/ 3838353 w 4019676"/>
              <a:gd name="connsiteY27" fmla="*/ 181623 h 1436265"/>
              <a:gd name="connsiteX28" fmla="*/ 3912781 w 4019676"/>
              <a:gd name="connsiteY28" fmla="*/ 256051 h 1436265"/>
              <a:gd name="connsiteX29" fmla="*/ 3976576 w 4019676"/>
              <a:gd name="connsiteY29" fmla="*/ 319846 h 1436265"/>
              <a:gd name="connsiteX30" fmla="*/ 4008474 w 4019676"/>
              <a:gd name="connsiteY30" fmla="*/ 373009 h 1436265"/>
              <a:gd name="connsiteX31" fmla="*/ 4008474 w 4019676"/>
              <a:gd name="connsiteY31" fmla="*/ 511232 h 1436265"/>
              <a:gd name="connsiteX32" fmla="*/ 3976576 w 4019676"/>
              <a:gd name="connsiteY32" fmla="*/ 521865 h 1436265"/>
              <a:gd name="connsiteX33" fmla="*/ 3880883 w 4019676"/>
              <a:gd name="connsiteY33" fmla="*/ 511232 h 1436265"/>
              <a:gd name="connsiteX34" fmla="*/ 3827721 w 4019676"/>
              <a:gd name="connsiteY34" fmla="*/ 479334 h 1436265"/>
              <a:gd name="connsiteX35" fmla="*/ 3795823 w 4019676"/>
              <a:gd name="connsiteY35" fmla="*/ 468702 h 1436265"/>
              <a:gd name="connsiteX36" fmla="*/ 3625702 w 4019676"/>
              <a:gd name="connsiteY36" fmla="*/ 489967 h 1436265"/>
              <a:gd name="connsiteX37" fmla="*/ 3604437 w 4019676"/>
              <a:gd name="connsiteY37" fmla="*/ 553762 h 1436265"/>
              <a:gd name="connsiteX38" fmla="*/ 3498111 w 4019676"/>
              <a:gd name="connsiteY38" fmla="*/ 649455 h 1436265"/>
              <a:gd name="connsiteX39" fmla="*/ 3327990 w 4019676"/>
              <a:gd name="connsiteY39" fmla="*/ 628190 h 1436265"/>
              <a:gd name="connsiteX40" fmla="*/ 3317358 w 4019676"/>
              <a:gd name="connsiteY40" fmla="*/ 596293 h 1436265"/>
              <a:gd name="connsiteX41" fmla="*/ 3296093 w 4019676"/>
              <a:gd name="connsiteY41" fmla="*/ 553762 h 1436265"/>
              <a:gd name="connsiteX42" fmla="*/ 3253562 w 4019676"/>
              <a:gd name="connsiteY42" fmla="*/ 543130 h 1436265"/>
              <a:gd name="connsiteX43" fmla="*/ 3221665 w 4019676"/>
              <a:gd name="connsiteY43" fmla="*/ 575027 h 1436265"/>
              <a:gd name="connsiteX44" fmla="*/ 3189767 w 4019676"/>
              <a:gd name="connsiteY44" fmla="*/ 585660 h 1436265"/>
              <a:gd name="connsiteX45" fmla="*/ 3136604 w 4019676"/>
              <a:gd name="connsiteY45" fmla="*/ 670720 h 1436265"/>
              <a:gd name="connsiteX46" fmla="*/ 3147237 w 4019676"/>
              <a:gd name="connsiteY46" fmla="*/ 787679 h 1436265"/>
              <a:gd name="connsiteX47" fmla="*/ 3296093 w 4019676"/>
              <a:gd name="connsiteY47" fmla="*/ 777046 h 1436265"/>
              <a:gd name="connsiteX48" fmla="*/ 3338623 w 4019676"/>
              <a:gd name="connsiteY48" fmla="*/ 787679 h 1436265"/>
              <a:gd name="connsiteX49" fmla="*/ 3381153 w 4019676"/>
              <a:gd name="connsiteY49" fmla="*/ 872739 h 1436265"/>
              <a:gd name="connsiteX50" fmla="*/ 3423683 w 4019676"/>
              <a:gd name="connsiteY50" fmla="*/ 936534 h 1436265"/>
              <a:gd name="connsiteX51" fmla="*/ 3434316 w 4019676"/>
              <a:gd name="connsiteY51" fmla="*/ 1010962 h 1436265"/>
              <a:gd name="connsiteX52" fmla="*/ 3593804 w 4019676"/>
              <a:gd name="connsiteY52" fmla="*/ 1000330 h 1436265"/>
              <a:gd name="connsiteX53" fmla="*/ 3625702 w 4019676"/>
              <a:gd name="connsiteY53" fmla="*/ 979065 h 1436265"/>
              <a:gd name="connsiteX54" fmla="*/ 3593804 w 4019676"/>
              <a:gd name="connsiteY54" fmla="*/ 1000330 h 1436265"/>
              <a:gd name="connsiteX55" fmla="*/ 3551274 w 4019676"/>
              <a:gd name="connsiteY55" fmla="*/ 1032227 h 1436265"/>
              <a:gd name="connsiteX56" fmla="*/ 3498111 w 4019676"/>
              <a:gd name="connsiteY56" fmla="*/ 1042860 h 1436265"/>
              <a:gd name="connsiteX57" fmla="*/ 3413051 w 4019676"/>
              <a:gd name="connsiteY57" fmla="*/ 1064125 h 1436265"/>
              <a:gd name="connsiteX58" fmla="*/ 3381153 w 4019676"/>
              <a:gd name="connsiteY58" fmla="*/ 1074758 h 1436265"/>
              <a:gd name="connsiteX59" fmla="*/ 3327990 w 4019676"/>
              <a:gd name="connsiteY59" fmla="*/ 1085390 h 1436265"/>
              <a:gd name="connsiteX60" fmla="*/ 3168502 w 4019676"/>
              <a:gd name="connsiteY60" fmla="*/ 1106655 h 1436265"/>
              <a:gd name="connsiteX61" fmla="*/ 3136604 w 4019676"/>
              <a:gd name="connsiteY61" fmla="*/ 1117288 h 1436265"/>
              <a:gd name="connsiteX62" fmla="*/ 2466753 w 4019676"/>
              <a:gd name="connsiteY62" fmla="*/ 1138553 h 1436265"/>
              <a:gd name="connsiteX63" fmla="*/ 2371060 w 4019676"/>
              <a:gd name="connsiteY63" fmla="*/ 1149186 h 1436265"/>
              <a:gd name="connsiteX64" fmla="*/ 2339162 w 4019676"/>
              <a:gd name="connsiteY64" fmla="*/ 1159818 h 1436265"/>
              <a:gd name="connsiteX65" fmla="*/ 2232837 w 4019676"/>
              <a:gd name="connsiteY65" fmla="*/ 1170451 h 1436265"/>
              <a:gd name="connsiteX66" fmla="*/ 2137144 w 4019676"/>
              <a:gd name="connsiteY66" fmla="*/ 1181083 h 1436265"/>
              <a:gd name="connsiteX67" fmla="*/ 2041451 w 4019676"/>
              <a:gd name="connsiteY67" fmla="*/ 1202348 h 1436265"/>
              <a:gd name="connsiteX68" fmla="*/ 2009553 w 4019676"/>
              <a:gd name="connsiteY68" fmla="*/ 1223613 h 1436265"/>
              <a:gd name="connsiteX69" fmla="*/ 1977655 w 4019676"/>
              <a:gd name="connsiteY69" fmla="*/ 1234246 h 1436265"/>
              <a:gd name="connsiteX70" fmla="*/ 1892595 w 4019676"/>
              <a:gd name="connsiteY70" fmla="*/ 1298041 h 1436265"/>
              <a:gd name="connsiteX71" fmla="*/ 1860697 w 4019676"/>
              <a:gd name="connsiteY71" fmla="*/ 1319306 h 1436265"/>
              <a:gd name="connsiteX72" fmla="*/ 1807534 w 4019676"/>
              <a:gd name="connsiteY72" fmla="*/ 1351204 h 1436265"/>
              <a:gd name="connsiteX73" fmla="*/ 1711841 w 4019676"/>
              <a:gd name="connsiteY73" fmla="*/ 1393734 h 1436265"/>
              <a:gd name="connsiteX74" fmla="*/ 1679944 w 4019676"/>
              <a:gd name="connsiteY74" fmla="*/ 1404367 h 1436265"/>
              <a:gd name="connsiteX75" fmla="*/ 1616148 w 4019676"/>
              <a:gd name="connsiteY75" fmla="*/ 1436265 h 1436265"/>
              <a:gd name="connsiteX76" fmla="*/ 1477925 w 4019676"/>
              <a:gd name="connsiteY76" fmla="*/ 1414999 h 1436265"/>
              <a:gd name="connsiteX77" fmla="*/ 1414130 w 4019676"/>
              <a:gd name="connsiteY77" fmla="*/ 1393734 h 1436265"/>
              <a:gd name="connsiteX78" fmla="*/ 1403497 w 4019676"/>
              <a:gd name="connsiteY78" fmla="*/ 1351204 h 1436265"/>
              <a:gd name="connsiteX79" fmla="*/ 1435395 w 4019676"/>
              <a:gd name="connsiteY79" fmla="*/ 1340572 h 1436265"/>
              <a:gd name="connsiteX80" fmla="*/ 1212111 w 4019676"/>
              <a:gd name="connsiteY80" fmla="*/ 1329939 h 1436265"/>
              <a:gd name="connsiteX81" fmla="*/ 1105786 w 4019676"/>
              <a:gd name="connsiteY81" fmla="*/ 1319306 h 1436265"/>
              <a:gd name="connsiteX82" fmla="*/ 1052623 w 4019676"/>
              <a:gd name="connsiteY82" fmla="*/ 1308674 h 1436265"/>
              <a:gd name="connsiteX83" fmla="*/ 978195 w 4019676"/>
              <a:gd name="connsiteY83" fmla="*/ 1287409 h 1436265"/>
              <a:gd name="connsiteX84" fmla="*/ 648586 w 4019676"/>
              <a:gd name="connsiteY84" fmla="*/ 1298041 h 1436265"/>
              <a:gd name="connsiteX85" fmla="*/ 584790 w 4019676"/>
              <a:gd name="connsiteY85" fmla="*/ 1298041 h 1436265"/>
              <a:gd name="connsiteX86" fmla="*/ 563525 w 4019676"/>
              <a:gd name="connsiteY86" fmla="*/ 1266144 h 1436265"/>
              <a:gd name="connsiteX87" fmla="*/ 552893 w 4019676"/>
              <a:gd name="connsiteY87" fmla="*/ 1234246 h 1436265"/>
              <a:gd name="connsiteX88" fmla="*/ 499730 w 4019676"/>
              <a:gd name="connsiteY88" fmla="*/ 1202348 h 1436265"/>
              <a:gd name="connsiteX89" fmla="*/ 467832 w 4019676"/>
              <a:gd name="connsiteY89" fmla="*/ 1181083 h 1436265"/>
              <a:gd name="connsiteX90" fmla="*/ 435934 w 4019676"/>
              <a:gd name="connsiteY90" fmla="*/ 1117288 h 1436265"/>
              <a:gd name="connsiteX91" fmla="*/ 425302 w 4019676"/>
              <a:gd name="connsiteY91" fmla="*/ 1085390 h 1436265"/>
              <a:gd name="connsiteX92" fmla="*/ 404037 w 4019676"/>
              <a:gd name="connsiteY92" fmla="*/ 1032227 h 1436265"/>
              <a:gd name="connsiteX93" fmla="*/ 350874 w 4019676"/>
              <a:gd name="connsiteY93" fmla="*/ 968432 h 1436265"/>
              <a:gd name="connsiteX94" fmla="*/ 329609 w 4019676"/>
              <a:gd name="connsiteY94" fmla="*/ 936534 h 1436265"/>
              <a:gd name="connsiteX95" fmla="*/ 233916 w 4019676"/>
              <a:gd name="connsiteY95" fmla="*/ 830209 h 1436265"/>
              <a:gd name="connsiteX96" fmla="*/ 191386 w 4019676"/>
              <a:gd name="connsiteY96" fmla="*/ 808944 h 1436265"/>
              <a:gd name="connsiteX97" fmla="*/ 159488 w 4019676"/>
              <a:gd name="connsiteY97" fmla="*/ 787679 h 1436265"/>
              <a:gd name="connsiteX98" fmla="*/ 74427 w 4019676"/>
              <a:gd name="connsiteY98" fmla="*/ 745148 h 1436265"/>
              <a:gd name="connsiteX99" fmla="*/ 42530 w 4019676"/>
              <a:gd name="connsiteY99" fmla="*/ 723883 h 1436265"/>
              <a:gd name="connsiteX100" fmla="*/ 0 w 4019676"/>
              <a:gd name="connsiteY100" fmla="*/ 713251 h 14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019676" h="1436265">
                <a:moveTo>
                  <a:pt x="2977116" y="96562"/>
                </a:moveTo>
                <a:cubicBezTo>
                  <a:pt x="2968091" y="159734"/>
                  <a:pt x="2972980" y="157211"/>
                  <a:pt x="2955851" y="202888"/>
                </a:cubicBezTo>
                <a:cubicBezTo>
                  <a:pt x="2949150" y="220759"/>
                  <a:pt x="2946805" y="241389"/>
                  <a:pt x="2934586" y="256051"/>
                </a:cubicBezTo>
                <a:cubicBezTo>
                  <a:pt x="2927411" y="264661"/>
                  <a:pt x="2913321" y="263139"/>
                  <a:pt x="2902688" y="266683"/>
                </a:cubicBezTo>
                <a:cubicBezTo>
                  <a:pt x="2913321" y="256051"/>
                  <a:pt x="2922717" y="244018"/>
                  <a:pt x="2934586" y="234786"/>
                </a:cubicBezTo>
                <a:cubicBezTo>
                  <a:pt x="2954760" y="219095"/>
                  <a:pt x="2977935" y="207589"/>
                  <a:pt x="2998381" y="192255"/>
                </a:cubicBezTo>
                <a:cubicBezTo>
                  <a:pt x="3012558" y="181623"/>
                  <a:pt x="3026491" y="170658"/>
                  <a:pt x="3040911" y="160358"/>
                </a:cubicBezTo>
                <a:cubicBezTo>
                  <a:pt x="3051310" y="152931"/>
                  <a:pt x="3063192" y="147508"/>
                  <a:pt x="3072809" y="139093"/>
                </a:cubicBezTo>
                <a:cubicBezTo>
                  <a:pt x="3091670" y="122590"/>
                  <a:pt x="3125972" y="85930"/>
                  <a:pt x="3125972" y="85930"/>
                </a:cubicBezTo>
                <a:cubicBezTo>
                  <a:pt x="3044462" y="4420"/>
                  <a:pt x="3094938" y="33014"/>
                  <a:pt x="3019646" y="11502"/>
                </a:cubicBezTo>
                <a:cubicBezTo>
                  <a:pt x="3008869" y="8423"/>
                  <a:pt x="2998381" y="4413"/>
                  <a:pt x="2987748" y="869"/>
                </a:cubicBezTo>
                <a:cubicBezTo>
                  <a:pt x="2957459" y="3623"/>
                  <a:pt x="2870917" y="-7263"/>
                  <a:pt x="2838893" y="32767"/>
                </a:cubicBezTo>
                <a:cubicBezTo>
                  <a:pt x="2831892" y="41519"/>
                  <a:pt x="2831804" y="54032"/>
                  <a:pt x="2828260" y="64665"/>
                </a:cubicBezTo>
                <a:cubicBezTo>
                  <a:pt x="2838893" y="71753"/>
                  <a:pt x="2847719" y="83003"/>
                  <a:pt x="2860158" y="85930"/>
                </a:cubicBezTo>
                <a:cubicBezTo>
                  <a:pt x="2908948" y="97410"/>
                  <a:pt x="3009014" y="107195"/>
                  <a:pt x="3009014" y="107195"/>
                </a:cubicBezTo>
                <a:cubicBezTo>
                  <a:pt x="2994837" y="114283"/>
                  <a:pt x="2950673" y="127331"/>
                  <a:pt x="2966483" y="128460"/>
                </a:cubicBezTo>
                <a:cubicBezTo>
                  <a:pt x="3091082" y="137359"/>
                  <a:pt x="3114495" y="128670"/>
                  <a:pt x="3200400" y="107195"/>
                </a:cubicBezTo>
                <a:cubicBezTo>
                  <a:pt x="3214577" y="100107"/>
                  <a:pt x="3229168" y="93794"/>
                  <a:pt x="3242930" y="85930"/>
                </a:cubicBezTo>
                <a:cubicBezTo>
                  <a:pt x="3254025" y="79590"/>
                  <a:pt x="3263150" y="69855"/>
                  <a:pt x="3274827" y="64665"/>
                </a:cubicBezTo>
                <a:cubicBezTo>
                  <a:pt x="3330137" y="40082"/>
                  <a:pt x="3352501" y="41417"/>
                  <a:pt x="3413051" y="32767"/>
                </a:cubicBezTo>
                <a:cubicBezTo>
                  <a:pt x="3423683" y="25679"/>
                  <a:pt x="3433203" y="16536"/>
                  <a:pt x="3444948" y="11502"/>
                </a:cubicBezTo>
                <a:cubicBezTo>
                  <a:pt x="3509460" y="-16146"/>
                  <a:pt x="3583286" y="13643"/>
                  <a:pt x="3646967" y="22134"/>
                </a:cubicBezTo>
                <a:cubicBezTo>
                  <a:pt x="3661847" y="81653"/>
                  <a:pt x="3661451" y="56044"/>
                  <a:pt x="3646967" y="128460"/>
                </a:cubicBezTo>
                <a:cubicBezTo>
                  <a:pt x="3644101" y="142789"/>
                  <a:pt x="3640348" y="156939"/>
                  <a:pt x="3636334" y="170990"/>
                </a:cubicBezTo>
                <a:cubicBezTo>
                  <a:pt x="3633255" y="181767"/>
                  <a:pt x="3614712" y="205086"/>
                  <a:pt x="3625702" y="202888"/>
                </a:cubicBezTo>
                <a:cubicBezTo>
                  <a:pt x="3650763" y="197876"/>
                  <a:pt x="3664028" y="162481"/>
                  <a:pt x="3689497" y="160358"/>
                </a:cubicBezTo>
                <a:lnTo>
                  <a:pt x="3817088" y="149725"/>
                </a:lnTo>
                <a:cubicBezTo>
                  <a:pt x="3824176" y="160358"/>
                  <a:pt x="3829804" y="172125"/>
                  <a:pt x="3838353" y="181623"/>
                </a:cubicBezTo>
                <a:cubicBezTo>
                  <a:pt x="3861824" y="207702"/>
                  <a:pt x="3893319" y="226858"/>
                  <a:pt x="3912781" y="256051"/>
                </a:cubicBezTo>
                <a:cubicBezTo>
                  <a:pt x="3943876" y="302693"/>
                  <a:pt x="3923823" y="280281"/>
                  <a:pt x="3976576" y="319846"/>
                </a:cubicBezTo>
                <a:cubicBezTo>
                  <a:pt x="3987209" y="337567"/>
                  <a:pt x="4000799" y="353821"/>
                  <a:pt x="4008474" y="373009"/>
                </a:cubicBezTo>
                <a:cubicBezTo>
                  <a:pt x="4023400" y="410323"/>
                  <a:pt x="4023422" y="477600"/>
                  <a:pt x="4008474" y="511232"/>
                </a:cubicBezTo>
                <a:cubicBezTo>
                  <a:pt x="4003922" y="521474"/>
                  <a:pt x="3987209" y="518321"/>
                  <a:pt x="3976576" y="521865"/>
                </a:cubicBezTo>
                <a:cubicBezTo>
                  <a:pt x="3944678" y="518321"/>
                  <a:pt x="3911742" y="520049"/>
                  <a:pt x="3880883" y="511232"/>
                </a:cubicBezTo>
                <a:cubicBezTo>
                  <a:pt x="3861012" y="505555"/>
                  <a:pt x="3846205" y="488576"/>
                  <a:pt x="3827721" y="479334"/>
                </a:cubicBezTo>
                <a:cubicBezTo>
                  <a:pt x="3817696" y="474322"/>
                  <a:pt x="3806456" y="472246"/>
                  <a:pt x="3795823" y="468702"/>
                </a:cubicBezTo>
                <a:cubicBezTo>
                  <a:pt x="3739116" y="475790"/>
                  <a:pt x="3677925" y="466757"/>
                  <a:pt x="3625702" y="489967"/>
                </a:cubicBezTo>
                <a:cubicBezTo>
                  <a:pt x="3605219" y="499071"/>
                  <a:pt x="3617886" y="535830"/>
                  <a:pt x="3604437" y="553762"/>
                </a:cubicBezTo>
                <a:cubicBezTo>
                  <a:pt x="3531873" y="650513"/>
                  <a:pt x="3575025" y="630227"/>
                  <a:pt x="3498111" y="649455"/>
                </a:cubicBezTo>
                <a:cubicBezTo>
                  <a:pt x="3441404" y="642367"/>
                  <a:pt x="3382816" y="644315"/>
                  <a:pt x="3327990" y="628190"/>
                </a:cubicBezTo>
                <a:cubicBezTo>
                  <a:pt x="3317238" y="625028"/>
                  <a:pt x="3321773" y="606594"/>
                  <a:pt x="3317358" y="596293"/>
                </a:cubicBezTo>
                <a:cubicBezTo>
                  <a:pt x="3311114" y="581724"/>
                  <a:pt x="3308270" y="563909"/>
                  <a:pt x="3296093" y="553762"/>
                </a:cubicBezTo>
                <a:cubicBezTo>
                  <a:pt x="3284867" y="544407"/>
                  <a:pt x="3267739" y="546674"/>
                  <a:pt x="3253562" y="543130"/>
                </a:cubicBezTo>
                <a:cubicBezTo>
                  <a:pt x="3242930" y="553762"/>
                  <a:pt x="3234176" y="566686"/>
                  <a:pt x="3221665" y="575027"/>
                </a:cubicBezTo>
                <a:cubicBezTo>
                  <a:pt x="3212340" y="581244"/>
                  <a:pt x="3198377" y="578485"/>
                  <a:pt x="3189767" y="585660"/>
                </a:cubicBezTo>
                <a:cubicBezTo>
                  <a:pt x="3166105" y="605379"/>
                  <a:pt x="3149922" y="644084"/>
                  <a:pt x="3136604" y="670720"/>
                </a:cubicBezTo>
                <a:cubicBezTo>
                  <a:pt x="3140148" y="709706"/>
                  <a:pt x="3114665" y="765964"/>
                  <a:pt x="3147237" y="787679"/>
                </a:cubicBezTo>
                <a:cubicBezTo>
                  <a:pt x="3188627" y="815273"/>
                  <a:pt x="3246348" y="777046"/>
                  <a:pt x="3296093" y="777046"/>
                </a:cubicBezTo>
                <a:cubicBezTo>
                  <a:pt x="3310706" y="777046"/>
                  <a:pt x="3324446" y="784135"/>
                  <a:pt x="3338623" y="787679"/>
                </a:cubicBezTo>
                <a:cubicBezTo>
                  <a:pt x="3356334" y="876237"/>
                  <a:pt x="3333040" y="810880"/>
                  <a:pt x="3381153" y="872739"/>
                </a:cubicBezTo>
                <a:cubicBezTo>
                  <a:pt x="3396844" y="892913"/>
                  <a:pt x="3423683" y="936534"/>
                  <a:pt x="3423683" y="936534"/>
                </a:cubicBezTo>
                <a:cubicBezTo>
                  <a:pt x="3427227" y="961343"/>
                  <a:pt x="3410850" y="1002162"/>
                  <a:pt x="3434316" y="1010962"/>
                </a:cubicBezTo>
                <a:cubicBezTo>
                  <a:pt x="3484204" y="1029670"/>
                  <a:pt x="3541248" y="1009089"/>
                  <a:pt x="3593804" y="1000330"/>
                </a:cubicBezTo>
                <a:cubicBezTo>
                  <a:pt x="3606409" y="998229"/>
                  <a:pt x="3636335" y="971977"/>
                  <a:pt x="3625702" y="979065"/>
                </a:cubicBezTo>
                <a:cubicBezTo>
                  <a:pt x="3615069" y="986153"/>
                  <a:pt x="3604203" y="992903"/>
                  <a:pt x="3593804" y="1000330"/>
                </a:cubicBezTo>
                <a:cubicBezTo>
                  <a:pt x="3579384" y="1010630"/>
                  <a:pt x="3567467" y="1025030"/>
                  <a:pt x="3551274" y="1032227"/>
                </a:cubicBezTo>
                <a:cubicBezTo>
                  <a:pt x="3534760" y="1039567"/>
                  <a:pt x="3515720" y="1038796"/>
                  <a:pt x="3498111" y="1042860"/>
                </a:cubicBezTo>
                <a:cubicBezTo>
                  <a:pt x="3469634" y="1049432"/>
                  <a:pt x="3440777" y="1054883"/>
                  <a:pt x="3413051" y="1064125"/>
                </a:cubicBezTo>
                <a:cubicBezTo>
                  <a:pt x="3402418" y="1067669"/>
                  <a:pt x="3392026" y="1072040"/>
                  <a:pt x="3381153" y="1074758"/>
                </a:cubicBezTo>
                <a:cubicBezTo>
                  <a:pt x="3363621" y="1079141"/>
                  <a:pt x="3345770" y="1082157"/>
                  <a:pt x="3327990" y="1085390"/>
                </a:cubicBezTo>
                <a:cubicBezTo>
                  <a:pt x="3252979" y="1099028"/>
                  <a:pt x="3255191" y="1097023"/>
                  <a:pt x="3168502" y="1106655"/>
                </a:cubicBezTo>
                <a:cubicBezTo>
                  <a:pt x="3157869" y="1110199"/>
                  <a:pt x="3147725" y="1115898"/>
                  <a:pt x="3136604" y="1117288"/>
                </a:cubicBezTo>
                <a:cubicBezTo>
                  <a:pt x="2965876" y="1138629"/>
                  <a:pt x="2491421" y="1138060"/>
                  <a:pt x="2466753" y="1138553"/>
                </a:cubicBezTo>
                <a:cubicBezTo>
                  <a:pt x="2434855" y="1142097"/>
                  <a:pt x="2402717" y="1143910"/>
                  <a:pt x="2371060" y="1149186"/>
                </a:cubicBezTo>
                <a:cubicBezTo>
                  <a:pt x="2360005" y="1151029"/>
                  <a:pt x="2350239" y="1158114"/>
                  <a:pt x="2339162" y="1159818"/>
                </a:cubicBezTo>
                <a:cubicBezTo>
                  <a:pt x="2303958" y="1165234"/>
                  <a:pt x="2268260" y="1166722"/>
                  <a:pt x="2232837" y="1170451"/>
                </a:cubicBezTo>
                <a:cubicBezTo>
                  <a:pt x="2200919" y="1173811"/>
                  <a:pt x="2168915" y="1176544"/>
                  <a:pt x="2137144" y="1181083"/>
                </a:cubicBezTo>
                <a:cubicBezTo>
                  <a:pt x="2105657" y="1185581"/>
                  <a:pt x="2072400" y="1194611"/>
                  <a:pt x="2041451" y="1202348"/>
                </a:cubicBezTo>
                <a:cubicBezTo>
                  <a:pt x="2030818" y="1209436"/>
                  <a:pt x="2020983" y="1217898"/>
                  <a:pt x="2009553" y="1223613"/>
                </a:cubicBezTo>
                <a:cubicBezTo>
                  <a:pt x="1999528" y="1228625"/>
                  <a:pt x="1987111" y="1228229"/>
                  <a:pt x="1977655" y="1234246"/>
                </a:cubicBezTo>
                <a:cubicBezTo>
                  <a:pt x="1947754" y="1253274"/>
                  <a:pt x="1922084" y="1278382"/>
                  <a:pt x="1892595" y="1298041"/>
                </a:cubicBezTo>
                <a:cubicBezTo>
                  <a:pt x="1881962" y="1305129"/>
                  <a:pt x="1870676" y="1311323"/>
                  <a:pt x="1860697" y="1319306"/>
                </a:cubicBezTo>
                <a:cubicBezTo>
                  <a:pt x="1818996" y="1352667"/>
                  <a:pt x="1862930" y="1332740"/>
                  <a:pt x="1807534" y="1351204"/>
                </a:cubicBezTo>
                <a:cubicBezTo>
                  <a:pt x="1756985" y="1384904"/>
                  <a:pt x="1787762" y="1368427"/>
                  <a:pt x="1711841" y="1393734"/>
                </a:cubicBezTo>
                <a:cubicBezTo>
                  <a:pt x="1701209" y="1397278"/>
                  <a:pt x="1689269" y="1398150"/>
                  <a:pt x="1679944" y="1404367"/>
                </a:cubicBezTo>
                <a:cubicBezTo>
                  <a:pt x="1638720" y="1431849"/>
                  <a:pt x="1660169" y="1421591"/>
                  <a:pt x="1616148" y="1436265"/>
                </a:cubicBezTo>
                <a:cubicBezTo>
                  <a:pt x="1600410" y="1434017"/>
                  <a:pt x="1497594" y="1419916"/>
                  <a:pt x="1477925" y="1414999"/>
                </a:cubicBezTo>
                <a:cubicBezTo>
                  <a:pt x="1456179" y="1409562"/>
                  <a:pt x="1414130" y="1393734"/>
                  <a:pt x="1414130" y="1393734"/>
                </a:cubicBezTo>
                <a:cubicBezTo>
                  <a:pt x="1410586" y="1379557"/>
                  <a:pt x="1398070" y="1364772"/>
                  <a:pt x="1403497" y="1351204"/>
                </a:cubicBezTo>
                <a:cubicBezTo>
                  <a:pt x="1407659" y="1340798"/>
                  <a:pt x="1446534" y="1341810"/>
                  <a:pt x="1435395" y="1340572"/>
                </a:cubicBezTo>
                <a:cubicBezTo>
                  <a:pt x="1361338" y="1332344"/>
                  <a:pt x="1286539" y="1333483"/>
                  <a:pt x="1212111" y="1329939"/>
                </a:cubicBezTo>
                <a:cubicBezTo>
                  <a:pt x="1176669" y="1326395"/>
                  <a:pt x="1141092" y="1324013"/>
                  <a:pt x="1105786" y="1319306"/>
                </a:cubicBezTo>
                <a:cubicBezTo>
                  <a:pt x="1087873" y="1316918"/>
                  <a:pt x="1070265" y="1312594"/>
                  <a:pt x="1052623" y="1308674"/>
                </a:cubicBezTo>
                <a:cubicBezTo>
                  <a:pt x="1012579" y="1299775"/>
                  <a:pt x="1013710" y="1299247"/>
                  <a:pt x="978195" y="1287409"/>
                </a:cubicBezTo>
                <a:cubicBezTo>
                  <a:pt x="868325" y="1290953"/>
                  <a:pt x="758323" y="1291586"/>
                  <a:pt x="648586" y="1298041"/>
                </a:cubicBezTo>
                <a:cubicBezTo>
                  <a:pt x="576283" y="1302294"/>
                  <a:pt x="657093" y="1322143"/>
                  <a:pt x="584790" y="1298041"/>
                </a:cubicBezTo>
                <a:cubicBezTo>
                  <a:pt x="577702" y="1287409"/>
                  <a:pt x="569240" y="1277574"/>
                  <a:pt x="563525" y="1266144"/>
                </a:cubicBezTo>
                <a:cubicBezTo>
                  <a:pt x="558513" y="1256119"/>
                  <a:pt x="558659" y="1243857"/>
                  <a:pt x="552893" y="1234246"/>
                </a:cubicBezTo>
                <a:cubicBezTo>
                  <a:pt x="535093" y="1204580"/>
                  <a:pt x="528402" y="1216684"/>
                  <a:pt x="499730" y="1202348"/>
                </a:cubicBezTo>
                <a:cubicBezTo>
                  <a:pt x="488300" y="1196633"/>
                  <a:pt x="478465" y="1188171"/>
                  <a:pt x="467832" y="1181083"/>
                </a:cubicBezTo>
                <a:cubicBezTo>
                  <a:pt x="441609" y="1076184"/>
                  <a:pt x="476561" y="1185000"/>
                  <a:pt x="435934" y="1117288"/>
                </a:cubicBezTo>
                <a:cubicBezTo>
                  <a:pt x="430168" y="1107677"/>
                  <a:pt x="429237" y="1095884"/>
                  <a:pt x="425302" y="1085390"/>
                </a:cubicBezTo>
                <a:cubicBezTo>
                  <a:pt x="418601" y="1067519"/>
                  <a:pt x="412573" y="1049298"/>
                  <a:pt x="404037" y="1032227"/>
                </a:cubicBezTo>
                <a:cubicBezTo>
                  <a:pt x="384239" y="992631"/>
                  <a:pt x="380267" y="1003703"/>
                  <a:pt x="350874" y="968432"/>
                </a:cubicBezTo>
                <a:cubicBezTo>
                  <a:pt x="342693" y="958615"/>
                  <a:pt x="337276" y="946757"/>
                  <a:pt x="329609" y="936534"/>
                </a:cubicBezTo>
                <a:cubicBezTo>
                  <a:pt x="314845" y="916849"/>
                  <a:pt x="255173" y="840838"/>
                  <a:pt x="233916" y="830209"/>
                </a:cubicBezTo>
                <a:cubicBezTo>
                  <a:pt x="219739" y="823121"/>
                  <a:pt x="205148" y="816808"/>
                  <a:pt x="191386" y="808944"/>
                </a:cubicBezTo>
                <a:cubicBezTo>
                  <a:pt x="180291" y="802604"/>
                  <a:pt x="170706" y="793798"/>
                  <a:pt x="159488" y="787679"/>
                </a:cubicBezTo>
                <a:cubicBezTo>
                  <a:pt x="131658" y="772499"/>
                  <a:pt x="100803" y="762732"/>
                  <a:pt x="74427" y="745148"/>
                </a:cubicBezTo>
                <a:cubicBezTo>
                  <a:pt x="63795" y="738060"/>
                  <a:pt x="54275" y="728917"/>
                  <a:pt x="42530" y="723883"/>
                </a:cubicBezTo>
                <a:cubicBezTo>
                  <a:pt x="29099" y="718127"/>
                  <a:pt x="0" y="713251"/>
                  <a:pt x="0" y="713251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896798" y="1636186"/>
            <a:ext cx="2315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MisakiGothic" panose="020B0609000000000000" pitchFamily="49" charset="-120"/>
                <a:ea typeface="MisakiGothic" panose="020B0609000000000000" pitchFamily="49" charset="-120"/>
              </a:rPr>
              <a:t>END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r>
              <a:rPr lang="en-US" altLang="zh-TW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END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r>
              <a:rPr lang="en-US" altLang="zh-TW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END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r>
              <a:rPr lang="en-US" altLang="zh-TW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END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r>
              <a:rPr lang="en-US" altLang="zh-TW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END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r>
              <a:rPr lang="en-US" altLang="zh-TW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END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r>
              <a:rPr lang="en-US" altLang="zh-TW" sz="1600" dirty="0">
                <a:latin typeface="MisakiGothic" panose="020B0609000000000000" pitchFamily="49" charset="-120"/>
                <a:ea typeface="MisakiGothic" panose="020B0609000000000000" pitchFamily="49" charset="-120"/>
              </a:rPr>
              <a:t>END</a:t>
            </a:r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  <a:p>
            <a:endParaRPr lang="zh-TW" altLang="en-US" sz="1600" dirty="0">
              <a:latin typeface="MisakiGothic" panose="020B0609000000000000" pitchFamily="49" charset="-120"/>
              <a:ea typeface="MisakiGothic" panose="020B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6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197</Words>
  <Application>Microsoft Office PowerPoint</Application>
  <PresentationFormat>自訂</PresentationFormat>
  <Paragraphs>34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liang</dc:creator>
  <cp:lastModifiedBy>liang</cp:lastModifiedBy>
  <cp:revision>16</cp:revision>
  <dcterms:created xsi:type="dcterms:W3CDTF">2015-04-19T21:24:11Z</dcterms:created>
  <dcterms:modified xsi:type="dcterms:W3CDTF">2015-04-20T09:59:10Z</dcterms:modified>
</cp:coreProperties>
</file>