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62" r:id="rId3"/>
    <p:sldId id="263" r:id="rId4"/>
    <p:sldId id="258" r:id="rId5"/>
    <p:sldId id="257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he-lib" initials="h" lastIdx="2" clrIdx="0">
    <p:extLst>
      <p:ext uri="{19B8F6BF-5375-455C-9EA6-DF929625EA0E}">
        <p15:presenceInfo xmlns:p15="http://schemas.microsoft.com/office/powerpoint/2012/main" xmlns="" userId="hphe-li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4" autoAdjust="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9C53A-B6B7-434E-9478-37EFC251D9B8}" type="datetimeFigureOut">
              <a:rPr lang="zh-TW" altLang="en-US" smtClean="0"/>
              <a:t>2015/4/17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67EAA-A5AC-47FB-97FA-CEBAA9D4D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123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67EAA-A5AC-47FB-97FA-CEBAA9D4D40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7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DEC0-0BC3-40EE-8827-740753B84F6E}" type="datetimeFigureOut">
              <a:rPr lang="zh-TW" altLang="en-US" smtClean="0"/>
              <a:pPr/>
              <a:t>2015/4/17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6EA-2928-4755-A844-FF45A597F9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DEC0-0BC3-40EE-8827-740753B84F6E}" type="datetimeFigureOut">
              <a:rPr lang="zh-TW" altLang="en-US" smtClean="0"/>
              <a:pPr/>
              <a:t>2015/4/17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6EA-2928-4755-A844-FF45A597F9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DEC0-0BC3-40EE-8827-740753B84F6E}" type="datetimeFigureOut">
              <a:rPr lang="zh-TW" altLang="en-US" smtClean="0"/>
              <a:pPr/>
              <a:t>2015/4/17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6EA-2928-4755-A844-FF45A597F9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DEC0-0BC3-40EE-8827-740753B84F6E}" type="datetimeFigureOut">
              <a:rPr lang="zh-TW" altLang="en-US" smtClean="0"/>
              <a:pPr/>
              <a:t>2015/4/17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6EA-2928-4755-A844-FF45A597F9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DEC0-0BC3-40EE-8827-740753B84F6E}" type="datetimeFigureOut">
              <a:rPr lang="zh-TW" altLang="en-US" smtClean="0"/>
              <a:pPr/>
              <a:t>2015/4/17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6EA-2928-4755-A844-FF45A597F9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DEC0-0BC3-40EE-8827-740753B84F6E}" type="datetimeFigureOut">
              <a:rPr lang="zh-TW" altLang="en-US" smtClean="0"/>
              <a:pPr/>
              <a:t>2015/4/17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6EA-2928-4755-A844-FF45A597F9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DEC0-0BC3-40EE-8827-740753B84F6E}" type="datetimeFigureOut">
              <a:rPr lang="zh-TW" altLang="en-US" smtClean="0"/>
              <a:pPr/>
              <a:t>2015/4/17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6EA-2928-4755-A844-FF45A597F9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DEC0-0BC3-40EE-8827-740753B84F6E}" type="datetimeFigureOut">
              <a:rPr lang="zh-TW" altLang="en-US" smtClean="0"/>
              <a:pPr/>
              <a:t>2015/4/17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6EA-2928-4755-A844-FF45A597F9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DEC0-0BC3-40EE-8827-740753B84F6E}" type="datetimeFigureOut">
              <a:rPr lang="zh-TW" altLang="en-US" smtClean="0"/>
              <a:pPr/>
              <a:t>2015/4/17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6EA-2928-4755-A844-FF45A597F9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DEC0-0BC3-40EE-8827-740753B84F6E}" type="datetimeFigureOut">
              <a:rPr lang="zh-TW" altLang="en-US" smtClean="0"/>
              <a:pPr/>
              <a:t>2015/4/17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CF6EA-2928-4755-A844-FF45A597F9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DEC0-0BC3-40EE-8827-740753B84F6E}" type="datetimeFigureOut">
              <a:rPr lang="zh-TW" altLang="en-US" smtClean="0"/>
              <a:pPr/>
              <a:t>2015/4/17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8CF6EA-2928-4755-A844-FF45A597F95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F9DEC0-0BC3-40EE-8827-740753B84F6E}" type="datetimeFigureOut">
              <a:rPr lang="zh-TW" altLang="en-US" smtClean="0"/>
              <a:pPr/>
              <a:t>2015/4/17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8CF6EA-2928-4755-A844-FF45A597F95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gsterr.com/a/wsa/bon-jovi-it-s-my-life-tab-s3048t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214346" y="357166"/>
            <a:ext cx="8229600" cy="18288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chemeClr val="tx1"/>
                </a:solidFill>
              </a:rPr>
              <a:t>數位多媒體整合設計</a:t>
            </a:r>
            <a:endParaRPr lang="zh-TW" altLang="en-US" sz="6000" dirty="0">
              <a:solidFill>
                <a:schemeClr val="tx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214346" y="2928934"/>
            <a:ext cx="8997704" cy="2071702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Matura MT Script Capitals" pitchFamily="66" charset="0"/>
              </a:rPr>
              <a:t>Songsterr</a:t>
            </a:r>
            <a:r>
              <a:rPr lang="en-US" sz="4400" dirty="0" smtClean="0">
                <a:solidFill>
                  <a:srgbClr val="FFFF00"/>
                </a:solidFill>
                <a:latin typeface="Matura MT Script Capitals" pitchFamily="66" charset="0"/>
              </a:rPr>
              <a:t> :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Matura MT Script Capitals" pitchFamily="66" charset="0"/>
              </a:rPr>
              <a:t> Guitar Tabs With Rhythm</a:t>
            </a:r>
            <a:endParaRPr lang="zh-TW" altLang="en-US" sz="3600" dirty="0" smtClean="0">
              <a:solidFill>
                <a:srgbClr val="FFFF00"/>
              </a:solidFill>
              <a:latin typeface="Matura MT Script Capitals" pitchFamily="66" charset="0"/>
            </a:endParaRPr>
          </a:p>
          <a:p>
            <a:endParaRPr lang="en-US" altLang="zh-TW" sz="3600" b="1" dirty="0" smtClean="0">
              <a:latin typeface="華康秀風體W3" pitchFamily="65" charset="-120"/>
              <a:ea typeface="華康秀風體W3" pitchFamily="65" charset="-120"/>
            </a:endParaRPr>
          </a:p>
        </p:txBody>
      </p:sp>
      <p:pic>
        <p:nvPicPr>
          <p:cNvPr id="5" name="Picture 2" descr="F:\S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7248" y="0"/>
            <a:ext cx="2706752" cy="911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928934"/>
            <a:ext cx="1714511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3286116" y="5929330"/>
            <a:ext cx="628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+mj-ea"/>
                <a:ea typeface="+mj-ea"/>
              </a:rPr>
              <a:t>BY</a:t>
            </a:r>
            <a:r>
              <a:rPr lang="zh-TW" altLang="en-US" sz="3200" b="1" dirty="0" smtClean="0">
                <a:latin typeface="+mj-ea"/>
                <a:ea typeface="+mj-ea"/>
              </a:rPr>
              <a:t>  廣電三   </a:t>
            </a:r>
            <a:r>
              <a:rPr lang="en-US" altLang="zh-TW" sz="3200" b="1" dirty="0" smtClean="0">
                <a:latin typeface="+mj-ea"/>
                <a:ea typeface="+mj-ea"/>
              </a:rPr>
              <a:t>10151016</a:t>
            </a:r>
            <a:r>
              <a:rPr lang="zh-TW" altLang="en-US" sz="3200" b="1" dirty="0" smtClean="0">
                <a:latin typeface="+mj-ea"/>
                <a:ea typeface="+mj-ea"/>
              </a:rPr>
              <a:t>  陳祁</a:t>
            </a:r>
            <a:endParaRPr lang="zh-TW" altLang="en-US" sz="32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71800" y="-188622"/>
            <a:ext cx="8002215" cy="958196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/>
              <a:t>常見的找譜軟體</a:t>
            </a:r>
            <a:endParaRPr lang="zh-TW" altLang="en-US" sz="4400" b="1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55510" y="824099"/>
            <a:ext cx="4040188" cy="659352"/>
          </a:xfrm>
        </p:spPr>
        <p:txBody>
          <a:bodyPr/>
          <a:lstStyle/>
          <a:p>
            <a:pPr algn="ctr"/>
            <a:r>
              <a:rPr lang="en-US" altLang="zh-TW" sz="3600" dirty="0" smtClean="0">
                <a:solidFill>
                  <a:srgbClr val="00B050"/>
                </a:solidFill>
              </a:rPr>
              <a:t>911 TABs</a:t>
            </a:r>
            <a:endParaRPr lang="zh-TW" altLang="en-US" sz="3600" dirty="0">
              <a:solidFill>
                <a:srgbClr val="00B050"/>
              </a:solidFill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half" idx="3"/>
          </p:nvPr>
        </p:nvSpPr>
        <p:spPr>
          <a:xfrm>
            <a:off x="4395698" y="2623651"/>
            <a:ext cx="5076056" cy="654843"/>
          </a:xfrm>
        </p:spPr>
        <p:txBody>
          <a:bodyPr>
            <a:noAutofit/>
          </a:bodyPr>
          <a:lstStyle/>
          <a:p>
            <a:r>
              <a:rPr lang="en-US" altLang="zh-TW" sz="3600" dirty="0" smtClean="0">
                <a:solidFill>
                  <a:srgbClr val="00B050"/>
                </a:solidFill>
              </a:rPr>
              <a:t>Ultimate Guitar.com</a:t>
            </a:r>
            <a:endParaRPr lang="zh-TW" altLang="en-US" sz="3600" dirty="0">
              <a:solidFill>
                <a:srgbClr val="00B050"/>
              </a:solidFill>
            </a:endParaRPr>
          </a:p>
        </p:txBody>
      </p:sp>
      <p:pic>
        <p:nvPicPr>
          <p:cNvPr id="10" name="內容版面配置區 9"/>
          <p:cNvPicPr>
            <a:picLocks noGrp="1"/>
          </p:cNvPicPr>
          <p:nvPr>
            <p:ph sz="quarter" idx="2"/>
          </p:nvPr>
        </p:nvPicPr>
        <p:blipFill rotWithShape="1">
          <a:blip r:embed="rId2"/>
          <a:srcRect l="5757" t="11012" r="30853" b="5729"/>
          <a:stretch/>
        </p:blipFill>
        <p:spPr>
          <a:xfrm>
            <a:off x="43699" y="1483451"/>
            <a:ext cx="4239809" cy="3808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內容版面配置區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/>
          <a:srcRect l="13312" t="11609" r="14980" b="9223"/>
          <a:stretch/>
        </p:blipFill>
        <p:spPr>
          <a:xfrm>
            <a:off x="4217265" y="3387545"/>
            <a:ext cx="4897294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9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872352" y="777901"/>
            <a:ext cx="3394720" cy="1143000"/>
          </a:xfrm>
        </p:spPr>
        <p:txBody>
          <a:bodyPr/>
          <a:lstStyle/>
          <a:p>
            <a:r>
              <a:rPr lang="en-US" altLang="zh-TW" b="1" dirty="0" err="1" smtClean="0">
                <a:solidFill>
                  <a:srgbClr val="FF0000"/>
                </a:solidFill>
              </a:rPr>
              <a:t>SongSterr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40968"/>
            <a:ext cx="5690359" cy="2783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77552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55729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視覺</a:t>
            </a:r>
            <a:endParaRPr lang="zh-TW" altLang="en-US" b="1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96" t="11066" r="25914"/>
          <a:stretch/>
        </p:blipFill>
        <p:spPr>
          <a:xfrm>
            <a:off x="2411760" y="1484784"/>
            <a:ext cx="5883315" cy="4983554"/>
          </a:xfrm>
          <a:prstGeom prst="rect">
            <a:avLst/>
          </a:prstGeom>
        </p:spPr>
      </p:pic>
      <p:pic>
        <p:nvPicPr>
          <p:cNvPr id="4" name="Picture 2" descr="F:\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7248" y="0"/>
            <a:ext cx="2706752" cy="911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03848" y="-231542"/>
            <a:ext cx="3394720" cy="1143000"/>
          </a:xfrm>
        </p:spPr>
        <p:txBody>
          <a:bodyPr/>
          <a:lstStyle/>
          <a:p>
            <a:r>
              <a:rPr lang="zh-TW" altLang="en-US" b="1" dirty="0" smtClean="0"/>
              <a:t>策略</a:t>
            </a:r>
            <a:r>
              <a:rPr lang="en-US" altLang="zh-TW" b="1" dirty="0" smtClean="0"/>
              <a:t>+</a:t>
            </a:r>
            <a:r>
              <a:rPr lang="zh-TW" altLang="en-US" b="1" dirty="0"/>
              <a:t>功能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06507" y="1027229"/>
            <a:ext cx="5832648" cy="4736574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1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 簡易明瞭的畫面</a:t>
            </a:r>
            <a:endParaRPr lang="en-US" altLang="zh-TW" sz="3200" b="1" dirty="0" smtClean="0">
              <a:solidFill>
                <a:srgbClr val="7030A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endParaRPr lang="en-US" altLang="zh-TW" sz="3200" b="1" dirty="0">
              <a:solidFill>
                <a:srgbClr val="7030A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2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 譜只有一個版本</a:t>
            </a:r>
            <a:endParaRPr lang="en-US" altLang="zh-TW" sz="3200" b="1" dirty="0" smtClean="0">
              <a:solidFill>
                <a:srgbClr val="7030A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endParaRPr lang="en-US" altLang="zh-TW" sz="3200" b="1" dirty="0">
              <a:solidFill>
                <a:srgbClr val="7030A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3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 一首歌的樂手細分完整</a:t>
            </a:r>
            <a:endParaRPr lang="en-US" altLang="zh-TW" sz="3200" b="1" dirty="0" smtClean="0">
              <a:solidFill>
                <a:srgbClr val="7030A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(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節奏吉他</a:t>
            </a:r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.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主奏吉他</a:t>
            </a:r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.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合音</a:t>
            </a:r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……)</a:t>
            </a:r>
          </a:p>
          <a:p>
            <a:endParaRPr lang="en-US" altLang="zh-TW" sz="3200" b="1" dirty="0">
              <a:solidFill>
                <a:srgbClr val="7030A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4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可以試聽</a:t>
            </a:r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!!!!!(Mute 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功能</a:t>
            </a:r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  <a:hlinkClick r:id="rId3"/>
              </a:rPr>
              <a:t>http://www.songsterr.com/a/wsa/bon-jovi-it-s-my-life-tab-s3048t5</a:t>
            </a:r>
            <a:endParaRPr lang="en-US" altLang="zh-TW" sz="3200" b="1" dirty="0" smtClean="0">
              <a:solidFill>
                <a:srgbClr val="7030A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pPr marL="0" indent="0">
              <a:buNone/>
            </a:pPr>
            <a:endParaRPr lang="zh-TW" altLang="en-US" sz="3200" b="1" dirty="0">
              <a:solidFill>
                <a:srgbClr val="7030A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</p:txBody>
      </p:sp>
      <p:pic>
        <p:nvPicPr>
          <p:cNvPr id="5" name="Picture 2" descr="F:\S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7248" y="0"/>
            <a:ext cx="2706752" cy="911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555">
            <a:off x="99651" y="2519239"/>
            <a:ext cx="2616439" cy="15121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700808" y="-115771"/>
            <a:ext cx="8229600" cy="1143000"/>
          </a:xfrm>
        </p:spPr>
        <p:txBody>
          <a:bodyPr/>
          <a:lstStyle/>
          <a:p>
            <a:pPr algn="ctr"/>
            <a:r>
              <a:rPr lang="zh-TW" altLang="en-US" b="1" dirty="0" smtClean="0"/>
              <a:t>問題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027229"/>
            <a:ext cx="8229600" cy="5005063"/>
          </a:xfrm>
        </p:spPr>
        <p:txBody>
          <a:bodyPr>
            <a:noAutofit/>
          </a:bodyPr>
          <a:lstStyle/>
          <a:p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1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 只能預覽</a:t>
            </a:r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,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不能下載。</a:t>
            </a:r>
            <a:endParaRPr lang="en-US" altLang="zh-TW" sz="3200" b="1" dirty="0" smtClean="0">
              <a:solidFill>
                <a:srgbClr val="7030A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endParaRPr lang="en-US" altLang="zh-TW" sz="3200" b="1" dirty="0">
              <a:solidFill>
                <a:srgbClr val="7030A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2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試用功能雖強大</a:t>
            </a:r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,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但是深入的話還是得付費。</a:t>
            </a:r>
            <a:endParaRPr lang="en-US" altLang="zh-TW" sz="3200" b="1" dirty="0" smtClean="0">
              <a:solidFill>
                <a:srgbClr val="7030A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    </a:t>
            </a:r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-&gt;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付費標準界定不明</a:t>
            </a:r>
            <a:endParaRPr lang="en-US" altLang="zh-TW" sz="3200" b="1" dirty="0" smtClean="0">
              <a:solidFill>
                <a:srgbClr val="7030A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pPr marL="0" indent="0">
              <a:buNone/>
            </a:pPr>
            <a:endParaRPr lang="en-US" altLang="zh-TW" sz="3200" b="1" dirty="0">
              <a:solidFill>
                <a:srgbClr val="7030A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3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手機版無試用功能</a:t>
            </a:r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,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一律「使用者付</a:t>
            </a:r>
            <a:r>
              <a:rPr lang="zh-TW" altLang="en-US" sz="3200" b="1" dirty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費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」。</a:t>
            </a:r>
            <a:endParaRPr lang="en-US" altLang="zh-TW" sz="3200" b="1" dirty="0" smtClean="0">
              <a:solidFill>
                <a:srgbClr val="7030A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    </a:t>
            </a:r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-&gt;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反差</a:t>
            </a:r>
            <a:endParaRPr lang="en-US" altLang="zh-TW" sz="3200" b="1" dirty="0" smtClean="0">
              <a:solidFill>
                <a:srgbClr val="7030A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4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 申請會員沒有用處。</a:t>
            </a:r>
            <a:endParaRPr lang="en-US" altLang="zh-TW" sz="3200" b="1" dirty="0" smtClean="0">
              <a:solidFill>
                <a:srgbClr val="7030A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509121"/>
            <a:ext cx="1569318" cy="266617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16648" t="23837" r="41661" b="54559"/>
          <a:stretch/>
        </p:blipFill>
        <p:spPr>
          <a:xfrm>
            <a:off x="4716016" y="47406"/>
            <a:ext cx="4427984" cy="1365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75856" y="181666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改善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1 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全螢幕譜示</a:t>
            </a:r>
            <a:endParaRPr lang="en-US" altLang="zh-TW" sz="3200" b="1" dirty="0" smtClean="0">
              <a:solidFill>
                <a:srgbClr val="7030A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endParaRPr lang="en-US" altLang="zh-TW" sz="3200" b="1" dirty="0">
              <a:solidFill>
                <a:srgbClr val="7030A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2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 收費標示</a:t>
            </a:r>
            <a:endParaRPr lang="en-US" altLang="zh-TW" sz="3200" b="1" dirty="0" smtClean="0">
              <a:solidFill>
                <a:srgbClr val="7030A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endParaRPr lang="en-US" altLang="zh-TW" sz="3200" b="1" dirty="0">
              <a:solidFill>
                <a:srgbClr val="7030A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3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APP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秀風體W3(P)" panose="03000300000000000000" pitchFamily="66" charset="-120"/>
                <a:ea typeface="華康秀風體W3(P)" panose="03000300000000000000" pitchFamily="66" charset="-120"/>
              </a:rPr>
              <a:t>試用</a:t>
            </a:r>
            <a:endParaRPr lang="en-US" altLang="zh-TW" sz="3200" b="1" dirty="0" smtClean="0">
              <a:solidFill>
                <a:srgbClr val="7030A0"/>
              </a:solidFill>
              <a:latin typeface="華康秀風體W3(P)" panose="03000300000000000000" pitchFamily="66" charset="-120"/>
              <a:ea typeface="華康秀風體W3(P)" panose="03000300000000000000" pitchFamily="66" charset="-120"/>
            </a:endParaRPr>
          </a:p>
          <a:p>
            <a:endParaRPr lang="zh-TW" altLang="en-US" dirty="0"/>
          </a:p>
        </p:txBody>
      </p:sp>
      <p:pic>
        <p:nvPicPr>
          <p:cNvPr id="4" name="Picture 2" descr="F:\S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7248" y="0"/>
            <a:ext cx="2706752" cy="911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14979" t="29329" r="28323" b="11609"/>
          <a:stretch/>
        </p:blipFill>
        <p:spPr>
          <a:xfrm>
            <a:off x="3059832" y="2472248"/>
            <a:ext cx="5904656" cy="3315583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6161348" y="4509119"/>
            <a:ext cx="2458616" cy="1815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19872" y="476672"/>
            <a:ext cx="8229600" cy="1143000"/>
          </a:xfrm>
        </p:spPr>
        <p:txBody>
          <a:bodyPr/>
          <a:lstStyle/>
          <a:p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76" y="2780928"/>
            <a:ext cx="5272014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1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411</TotalTime>
  <Words>138</Words>
  <Application>Microsoft Office PowerPoint</Application>
  <PresentationFormat>如螢幕大小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流線</vt:lpstr>
      <vt:lpstr>數位多媒體整合設計</vt:lpstr>
      <vt:lpstr>常見的找譜軟體</vt:lpstr>
      <vt:lpstr>SongSterr</vt:lpstr>
      <vt:lpstr>視覺</vt:lpstr>
      <vt:lpstr>策略+功能</vt:lpstr>
      <vt:lpstr>問題</vt:lpstr>
      <vt:lpstr>改善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QOO</dc:creator>
  <cp:lastModifiedBy>903-101</cp:lastModifiedBy>
  <cp:revision>22</cp:revision>
  <dcterms:created xsi:type="dcterms:W3CDTF">2015-04-15T07:41:34Z</dcterms:created>
  <dcterms:modified xsi:type="dcterms:W3CDTF">2015-04-17T13:23:10Z</dcterms:modified>
</cp:coreProperties>
</file>