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243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07485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75108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12203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8516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81361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55775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518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44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679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36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055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76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477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68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6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60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56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51667" y="3281519"/>
            <a:ext cx="6815669" cy="1515533"/>
          </a:xfrm>
        </p:spPr>
        <p:txBody>
          <a:bodyPr/>
          <a:lstStyle/>
          <a:p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動動計步器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01" y="1635833"/>
            <a:ext cx="1789673" cy="178967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532606" y="4917989"/>
            <a:ext cx="326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 smtClean="0"/>
              <a:t>10150828</a:t>
            </a:r>
            <a:r>
              <a:rPr lang="zh-TW" altLang="en-US" dirty="0" smtClean="0"/>
              <a:t> </a:t>
            </a:r>
            <a:r>
              <a:rPr lang="zh-TW" altLang="en-US" smtClean="0"/>
              <a:t>進</a:t>
            </a:r>
            <a:r>
              <a:rPr lang="zh-TW" altLang="en-US" smtClean="0"/>
              <a:t>圖三 </a:t>
            </a:r>
            <a:r>
              <a:rPr lang="zh-TW" altLang="en-US" dirty="0" smtClean="0"/>
              <a:t>謝宗良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4761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20116" y="982132"/>
            <a:ext cx="9601196" cy="1303867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缺點一 </a:t>
            </a:r>
            <a:r>
              <a:rPr lang="zh-TW" altLang="en-US" dirty="0" smtClean="0"/>
              <a:t>什麼都要手動輸入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23" y="2504302"/>
            <a:ext cx="2048827" cy="3698789"/>
          </a:xfrm>
        </p:spPr>
      </p:pic>
    </p:spTree>
    <p:extLst>
      <p:ext uri="{BB962C8B-B14F-4D97-AF65-F5344CB8AC3E}">
        <p14:creationId xmlns:p14="http://schemas.microsoft.com/office/powerpoint/2010/main" val="2254848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缺點二 </a:t>
            </a:r>
            <a:r>
              <a:rPr lang="zh-TW" altLang="en-US" dirty="0" smtClean="0">
                <a:solidFill>
                  <a:schemeClr val="tx1"/>
                </a:solidFill>
              </a:rPr>
              <a:t>可以連結的社群軟體少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848" y="2557463"/>
            <a:ext cx="1866304" cy="3317875"/>
          </a:xfrm>
        </p:spPr>
      </p:pic>
    </p:spTree>
    <p:extLst>
      <p:ext uri="{BB962C8B-B14F-4D97-AF65-F5344CB8AC3E}">
        <p14:creationId xmlns:p14="http://schemas.microsoft.com/office/powerpoint/2010/main" val="1299503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缺點三 </a:t>
            </a:r>
            <a:r>
              <a:rPr lang="zh-TW" altLang="en-US" dirty="0" smtClean="0"/>
              <a:t>無法設定自己的大頭貼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848" y="2557463"/>
            <a:ext cx="1866304" cy="3317875"/>
          </a:xfrm>
        </p:spPr>
      </p:pic>
    </p:spTree>
    <p:extLst>
      <p:ext uri="{BB962C8B-B14F-4D97-AF65-F5344CB8AC3E}">
        <p14:creationId xmlns:p14="http://schemas.microsoft.com/office/powerpoint/2010/main" val="2204650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缺點四 </a:t>
            </a:r>
            <a:r>
              <a:rPr lang="en-US" altLang="zh-TW" sz="3600" dirty="0" smtClean="0"/>
              <a:t>ANDROID</a:t>
            </a:r>
            <a:r>
              <a:rPr lang="zh-TW" altLang="en-US" sz="3600" dirty="0" smtClean="0"/>
              <a:t> 和</a:t>
            </a:r>
            <a:r>
              <a:rPr lang="en-US" altLang="zh-TW" sz="3600" dirty="0" smtClean="0"/>
              <a:t>APPLE</a:t>
            </a:r>
            <a:r>
              <a:rPr lang="zh-TW" altLang="en-US" sz="3600" dirty="0" smtClean="0"/>
              <a:t> 有設備上的差距</a:t>
            </a:r>
            <a:endParaRPr lang="zh-TW" altLang="en-US" sz="36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848" y="2557463"/>
            <a:ext cx="1866304" cy="3317875"/>
          </a:xfrm>
        </p:spPr>
      </p:pic>
    </p:spTree>
    <p:extLst>
      <p:ext uri="{BB962C8B-B14F-4D97-AF65-F5344CB8AC3E}">
        <p14:creationId xmlns:p14="http://schemas.microsoft.com/office/powerpoint/2010/main" val="3769231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</TotalTime>
  <Words>42</Words>
  <Application>Microsoft Office PowerPoint</Application>
  <PresentationFormat>寬螢幕</PresentationFormat>
  <Paragraphs>6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Adobe 繁黑體 Std B</vt:lpstr>
      <vt:lpstr>微軟正黑體</vt:lpstr>
      <vt:lpstr>新細明體</vt:lpstr>
      <vt:lpstr>Arial</vt:lpstr>
      <vt:lpstr>Garamond</vt:lpstr>
      <vt:lpstr>有機</vt:lpstr>
      <vt:lpstr>動動計步器</vt:lpstr>
      <vt:lpstr>缺點一 什麼都要手動輸入</vt:lpstr>
      <vt:lpstr>缺點二 可以連結的社群軟體少</vt:lpstr>
      <vt:lpstr>缺點三 無法設定自己的大頭貼</vt:lpstr>
      <vt:lpstr>缺點四 ANDROID 和APPLE 有設備上的差距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動動計步器</dc:title>
  <dc:creator>806</dc:creator>
  <cp:lastModifiedBy>806</cp:lastModifiedBy>
  <cp:revision>3</cp:revision>
  <dcterms:created xsi:type="dcterms:W3CDTF">2015-04-27T10:47:17Z</dcterms:created>
  <dcterms:modified xsi:type="dcterms:W3CDTF">2015-04-27T11:02:10Z</dcterms:modified>
</cp:coreProperties>
</file>