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22D6-DB2F-461D-86DF-8DA088CAACEC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7B18-29A7-4FBD-9C35-D57892DF14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22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22D6-DB2F-461D-86DF-8DA088CAACEC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7B18-29A7-4FBD-9C35-D57892DF14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22D6-DB2F-461D-86DF-8DA088CAACEC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7B18-29A7-4FBD-9C35-D57892DF14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54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22D6-DB2F-461D-86DF-8DA088CAACEC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7B18-29A7-4FBD-9C35-D57892DF14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365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22D6-DB2F-461D-86DF-8DA088CAACEC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7B18-29A7-4FBD-9C35-D57892DF14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889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22D6-DB2F-461D-86DF-8DA088CAACEC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7B18-29A7-4FBD-9C35-D57892DF14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635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22D6-DB2F-461D-86DF-8DA088CAACEC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7B18-29A7-4FBD-9C35-D57892DF14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55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22D6-DB2F-461D-86DF-8DA088CAACEC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7B18-29A7-4FBD-9C35-D57892DF14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140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22D6-DB2F-461D-86DF-8DA088CAACEC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7B18-29A7-4FBD-9C35-D57892DF14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90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22D6-DB2F-461D-86DF-8DA088CAACEC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7B18-29A7-4FBD-9C35-D57892DF14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067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22D6-DB2F-461D-86DF-8DA088CAACEC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7B18-29A7-4FBD-9C35-D57892DF14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77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422D6-DB2F-461D-86DF-8DA088CAACEC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C7B18-29A7-4FBD-9C35-D57892DF14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m.ruten.com.tw/class/category.php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數位多媒體整合設計</a:t>
            </a:r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/>
            </a:r>
            <a:b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</a:br>
            <a:r>
              <a:rPr lang="zh-TW" altLang="en-US" sz="3200" dirty="0" smtClean="0">
                <a:latin typeface="Adobe 黑体 Std R" pitchFamily="34" charset="-128"/>
                <a:ea typeface="Adobe 黑体 Std R" pitchFamily="34" charset="-128"/>
              </a:rPr>
              <a:t>期中報告</a:t>
            </a:r>
            <a:endParaRPr lang="zh-TW" altLang="en-US" sz="320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進圖三 </a:t>
            </a:r>
            <a:endParaRPr lang="en-US" altLang="zh-TW" dirty="0" smtClean="0">
              <a:solidFill>
                <a:schemeClr val="tx2">
                  <a:lumMod val="7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10150824</a:t>
            </a:r>
          </a:p>
          <a:p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高常馨</a:t>
            </a:r>
          </a:p>
        </p:txBody>
      </p:sp>
    </p:spTree>
    <p:extLst>
      <p:ext uri="{BB962C8B-B14F-4D97-AF65-F5344CB8AC3E}">
        <p14:creationId xmlns:p14="http://schemas.microsoft.com/office/powerpoint/2010/main" val="3161323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改善方法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724128" y="1556792"/>
            <a:ext cx="4038600" cy="4525963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做官網延伸型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</a:p>
          <a:p>
            <a:pPr marL="0" indent="0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加入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下標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手機網頁版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sz="1400" dirty="0">
                <a:hlinkClick r:id="rId2"/>
              </a:rPr>
              <a:t>http://m.ruten.com.tw/class/category.php</a:t>
            </a:r>
            <a:endParaRPr lang="zh-TW" altLang="en-US" sz="1400" dirty="0"/>
          </a:p>
        </p:txBody>
      </p:sp>
      <p:pic>
        <p:nvPicPr>
          <p:cNvPr id="4098" name="Picture 2" descr="S:\企劃\catsa\webwxgetmsgim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5" y="1556792"/>
            <a:ext cx="2774659" cy="492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S:\企劃\catsa\webwxgetmsgim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2723462" cy="483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268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539552" y="4725144"/>
            <a:ext cx="7772400" cy="1470025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GOOGLE </a:t>
            </a:r>
            <a:r>
              <a:rPr lang="zh-TW" altLang="en-US" b="1" dirty="0" smtClean="0">
                <a:solidFill>
                  <a:srgbClr val="C00000"/>
                </a:solidFill>
                <a:latin typeface="Adobe 黑体 Std R" pitchFamily="34" charset="-128"/>
                <a:ea typeface="Adobe 黑体 Std R" pitchFamily="34" charset="-128"/>
              </a:rPr>
              <a:t>翻譯</a:t>
            </a:r>
            <a:endParaRPr lang="zh-TW" altLang="en-US" b="1" dirty="0">
              <a:solidFill>
                <a:srgbClr val="C00000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4098" name="Picture 2" descr="S:\企劃\catsa\下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49814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3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latin typeface="Adobe 黑体 Std R" pitchFamily="34" charset="-128"/>
                <a:ea typeface="Adobe 黑体 Std R" pitchFamily="34" charset="-128"/>
              </a:rPr>
              <a:t>簡介</a:t>
            </a:r>
            <a:endParaRPr lang="zh-TW" altLang="en-US" dirty="0">
              <a:solidFill>
                <a:srgbClr val="C00000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>
                <a:latin typeface="Adobe 黑体 Std R" pitchFamily="34" charset="-128"/>
                <a:ea typeface="Adobe 黑体 Std R" pitchFamily="34" charset="-128"/>
              </a:rPr>
              <a:t>Google </a:t>
            </a:r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翻譯服務打破語言隔閡。</a:t>
            </a:r>
          </a:p>
          <a:p>
            <a:pPr marL="0" indent="0">
              <a:buNone/>
            </a:pPr>
            <a:r>
              <a:rPr lang="en-US" altLang="zh-TW" dirty="0">
                <a:latin typeface="Adobe 黑体 Std R" pitchFamily="34" charset="-128"/>
                <a:ea typeface="Adobe 黑体 Std R" pitchFamily="34" charset="-128"/>
              </a:rPr>
              <a:t>• </a:t>
            </a:r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互譯 </a:t>
            </a:r>
            <a:r>
              <a:rPr lang="en-US" altLang="zh-TW" dirty="0">
                <a:latin typeface="Adobe 黑体 Std R" pitchFamily="34" charset="-128"/>
                <a:ea typeface="Adobe 黑体 Std R" pitchFamily="34" charset="-128"/>
              </a:rPr>
              <a:t>90 </a:t>
            </a:r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種語言</a:t>
            </a:r>
          </a:p>
          <a:p>
            <a:pPr marL="0" indent="0">
              <a:buNone/>
            </a:pPr>
            <a:r>
              <a:rPr lang="en-US" altLang="zh-TW" dirty="0">
                <a:latin typeface="Adobe 黑体 Std R" pitchFamily="34" charset="-128"/>
                <a:ea typeface="Adobe 黑体 Std R" pitchFamily="34" charset="-128"/>
              </a:rPr>
              <a:t>• </a:t>
            </a:r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自由交談，由 </a:t>
            </a:r>
            <a:r>
              <a:rPr lang="en-US" altLang="zh-TW" dirty="0">
                <a:latin typeface="Adobe 黑体 Std R" pitchFamily="34" charset="-128"/>
                <a:ea typeface="Adobe 黑体 Std R" pitchFamily="34" charset="-128"/>
              </a:rPr>
              <a:t>Google </a:t>
            </a:r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負責翻譯</a:t>
            </a:r>
          </a:p>
          <a:p>
            <a:pPr marL="0" indent="0">
              <a:buNone/>
            </a:pPr>
            <a:r>
              <a:rPr lang="en-US" altLang="zh-TW" dirty="0">
                <a:latin typeface="Adobe 黑体 Std R" pitchFamily="34" charset="-128"/>
                <a:ea typeface="Adobe 黑体 Std R" pitchFamily="34" charset="-128"/>
              </a:rPr>
              <a:t>• </a:t>
            </a:r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提供多種翻譯介面，包括語音、拍照、鍵盤或手寫輸入翻譯</a:t>
            </a:r>
          </a:p>
          <a:p>
            <a:pPr marL="0" indent="0">
              <a:buNone/>
            </a:pPr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• </a:t>
            </a:r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可儲存您的翻譯並透過任何裝置存取</a:t>
            </a:r>
          </a:p>
        </p:txBody>
      </p:sp>
      <p:pic>
        <p:nvPicPr>
          <p:cNvPr id="5123" name="Picture 3" descr="S:\企劃\catsa\webwxgetmsgimg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/>
          <a:stretch/>
        </p:blipFill>
        <p:spPr bwMode="auto">
          <a:xfrm>
            <a:off x="813912" y="692696"/>
            <a:ext cx="3456384" cy="590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latin typeface="Adobe 黑体 Std R" pitchFamily="34" charset="-128"/>
                <a:ea typeface="Adobe 黑体 Std R" pitchFamily="34" charset="-128"/>
              </a:rPr>
              <a:t>發現問題</a:t>
            </a:r>
            <a:endParaRPr lang="zh-TW" altLang="en-US" dirty="0">
              <a:solidFill>
                <a:srgbClr val="C00000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無法</a:t>
            </a:r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離線使用</a:t>
            </a:r>
          </a:p>
        </p:txBody>
      </p:sp>
      <p:pic>
        <p:nvPicPr>
          <p:cNvPr id="6146" name="Picture 2" descr="S:\企劃\catsa\webwxgetmsgimg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54" y="1196752"/>
            <a:ext cx="3053409" cy="54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91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latin typeface="Adobe 黑体 Std R" pitchFamily="34" charset="-128"/>
                <a:ea typeface="Adobe 黑体 Std R" pitchFamily="34" charset="-128"/>
              </a:rPr>
              <a:t>解決方式</a:t>
            </a:r>
            <a:endParaRPr lang="zh-TW" altLang="en-US" dirty="0">
              <a:solidFill>
                <a:srgbClr val="C00000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離線套件</a:t>
            </a:r>
            <a:endParaRPr lang="en-US" altLang="zh-TW" dirty="0" smtClean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增加搜索</a:t>
            </a:r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資料庫</a:t>
            </a:r>
            <a:endParaRPr lang="en-US" altLang="zh-TW" dirty="0" smtClean="0">
              <a:latin typeface="Adobe 黑体 Std R" pitchFamily="34" charset="-128"/>
              <a:ea typeface="Adobe 黑体 Std R" pitchFamily="34" charset="-128"/>
            </a:endParaRPr>
          </a:p>
          <a:p>
            <a:endParaRPr lang="zh-TW" altLang="en-US" dirty="0"/>
          </a:p>
        </p:txBody>
      </p:sp>
      <p:pic>
        <p:nvPicPr>
          <p:cNvPr id="1026" name="Picture 2" descr="S:\企劃\catsa\Google-Translate-Word-Len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6325106" cy="356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9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5415359"/>
            <a:ext cx="7772400" cy="1470025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台灣高鐵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T Express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8" name="Picture 4" descr="S:\企劃\catsa\1324688996-40774607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6"/>
          <a:stretch/>
        </p:blipFill>
        <p:spPr bwMode="auto">
          <a:xfrm>
            <a:off x="2483768" y="188640"/>
            <a:ext cx="3810000" cy="545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0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簡介</a:t>
            </a:r>
            <a:endParaRPr lang="zh-TW" altLang="en-US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為台灣高鐵公司推出的購票乘車服務</a:t>
            </a:r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,</a:t>
            </a:r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不論您身在何處</a:t>
            </a:r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,</a:t>
            </a:r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隨時隨地都可以輕鬆購買高鐵車票</a:t>
            </a:r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,</a:t>
            </a:r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更可以透過手機下載</a:t>
            </a:r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QR Code</a:t>
            </a:r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車票</a:t>
            </a:r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,</a:t>
            </a:r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無需到車站或便利商店取票</a:t>
            </a:r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,</a:t>
            </a:r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只要透過本軟體</a:t>
            </a:r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,</a:t>
            </a:r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就能輕鬆快速直接以手機票證通關乘車</a:t>
            </a:r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!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2050" name="Picture 2" descr="S:\企劃\catsa\930a9329-34e3-42e1-9875-f0dde300db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90" y="1772816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6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發現問題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修改</a:t>
            </a:r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/</a:t>
            </a:r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退票區域舊資料無法在同介面刪除</a:t>
            </a:r>
            <a:endParaRPr lang="en-US" altLang="zh-TW" dirty="0" smtClean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清除步驟繁複</a:t>
            </a:r>
            <a:endParaRPr lang="en-US" altLang="zh-TW" dirty="0" smtClean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“</a:t>
            </a:r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擷取紀錄</a:t>
            </a:r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”</a:t>
            </a:r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很多餘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1026" name="Picture 2" descr="S:\企劃\catsa\IMG_028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4"/>
          <a:stretch/>
        </p:blipFill>
        <p:spPr bwMode="auto">
          <a:xfrm>
            <a:off x="971600" y="1187624"/>
            <a:ext cx="3183440" cy="542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單箭頭接點 6"/>
          <p:cNvCxnSpPr/>
          <p:nvPr/>
        </p:nvCxnSpPr>
        <p:spPr>
          <a:xfrm>
            <a:off x="2411760" y="2564904"/>
            <a:ext cx="324036" cy="9361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2247929" y="351441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過期舊資料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8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S:\企劃\catsa\IMG_028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/>
          <a:stretch/>
        </p:blipFill>
        <p:spPr bwMode="auto">
          <a:xfrm>
            <a:off x="522540" y="260648"/>
            <a:ext cx="3761427" cy="643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企劃\catsa\IMG_028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9"/>
          <a:stretch/>
        </p:blipFill>
        <p:spPr bwMode="auto">
          <a:xfrm>
            <a:off x="4727972" y="260648"/>
            <a:ext cx="3748166" cy="63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單箭頭接點 5"/>
          <p:cNvCxnSpPr/>
          <p:nvPr/>
        </p:nvCxnSpPr>
        <p:spPr>
          <a:xfrm>
            <a:off x="3491880" y="5589240"/>
            <a:ext cx="293166" cy="53892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3062399" y="521283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Step.1</a:t>
            </a:r>
            <a:endParaRPr lang="zh-TW" altLang="en-US" dirty="0">
              <a:solidFill>
                <a:srgbClr val="C00000"/>
              </a:solidFill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2123728" y="548680"/>
            <a:ext cx="57606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2699792" y="332656"/>
            <a:ext cx="108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Step.2</a:t>
            </a:r>
            <a:endParaRPr lang="zh-TW" altLang="en-US" dirty="0">
              <a:solidFill>
                <a:srgbClr val="C00000"/>
              </a:solidFill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7236296" y="4365104"/>
            <a:ext cx="216024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7092280" y="47971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Step.3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改善方法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如果可以在同介面做操作會更加便利</a:t>
            </a:r>
            <a:endParaRPr lang="en-US" altLang="zh-TW" dirty="0" smtClean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利用右上方</a:t>
            </a:r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“</a:t>
            </a:r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擷取紀錄</a:t>
            </a:r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”</a:t>
            </a:r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部分設為操作鈕</a:t>
            </a:r>
            <a:endParaRPr lang="en-US" altLang="zh-TW" dirty="0" smtClean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更可以自行選擇刪除的筆數</a:t>
            </a:r>
          </a:p>
        </p:txBody>
      </p:sp>
      <p:pic>
        <p:nvPicPr>
          <p:cNvPr id="3074" name="Picture 2" descr="S:\企劃\catsa\IMG_028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"/>
          <a:stretch/>
        </p:blipFill>
        <p:spPr bwMode="auto">
          <a:xfrm>
            <a:off x="611559" y="764704"/>
            <a:ext cx="343817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橢圓 5"/>
          <p:cNvSpPr/>
          <p:nvPr/>
        </p:nvSpPr>
        <p:spPr>
          <a:xfrm>
            <a:off x="2915816" y="764704"/>
            <a:ext cx="1296144" cy="57606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53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574576" y="5487367"/>
            <a:ext cx="7772400" cy="1470025"/>
          </a:xfrm>
        </p:spPr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露天找東西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S:\企劃\catsa\50a142018d0c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9"/>
          <a:stretch/>
        </p:blipFill>
        <p:spPr bwMode="auto">
          <a:xfrm>
            <a:off x="2555776" y="116632"/>
            <a:ext cx="3810000" cy="54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5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露天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拍賣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逛露天，只要開啟手機的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，就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可以輕易的瀏覽露天拍賣的所有拍賣商品，也可以將所喜愛的拍賣商品加入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追蹤。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S:\企劃\catsa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5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發現問題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/>
              <a:t>無法利用</a:t>
            </a:r>
            <a:r>
              <a:rPr lang="en-US" altLang="zh-TW" dirty="0" smtClean="0"/>
              <a:t>APP</a:t>
            </a:r>
            <a:r>
              <a:rPr lang="zh-TW" altLang="en-US" dirty="0" smtClean="0"/>
              <a:t>下標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en-US" altLang="zh-TW" dirty="0" smtClean="0"/>
              <a:t>(</a:t>
            </a:r>
            <a:r>
              <a:rPr lang="zh-TW" altLang="en-US" dirty="0" smtClean="0"/>
              <a:t>只能追蹤</a:t>
            </a:r>
            <a:r>
              <a:rPr lang="en-US" altLang="zh-TW" dirty="0" smtClean="0"/>
              <a:t>)</a:t>
            </a:r>
          </a:p>
        </p:txBody>
      </p:sp>
      <p:pic>
        <p:nvPicPr>
          <p:cNvPr id="3074" name="Picture 2" descr="S:\企劃\catsa\50a1421188e4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"/>
          <a:stretch/>
        </p:blipFill>
        <p:spPr bwMode="auto">
          <a:xfrm>
            <a:off x="539552" y="1052736"/>
            <a:ext cx="3810000" cy="54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308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271</Words>
  <Application>Microsoft Office PowerPoint</Application>
  <PresentationFormat>如螢幕大小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數位多媒體整合設計 期中報告</vt:lpstr>
      <vt:lpstr>台灣高鐵 T Express</vt:lpstr>
      <vt:lpstr>簡介</vt:lpstr>
      <vt:lpstr>發現問題</vt:lpstr>
      <vt:lpstr>PowerPoint 簡報</vt:lpstr>
      <vt:lpstr>改善方法</vt:lpstr>
      <vt:lpstr>露天找東西 APP</vt:lpstr>
      <vt:lpstr>簡介</vt:lpstr>
      <vt:lpstr>發現問題</vt:lpstr>
      <vt:lpstr>改善方法</vt:lpstr>
      <vt:lpstr>GOOGLE 翻譯</vt:lpstr>
      <vt:lpstr>簡介</vt:lpstr>
      <vt:lpstr>發現問題</vt:lpstr>
      <vt:lpstr>解決方式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台灣高鐵 T Express</dc:title>
  <dc:creator>User</dc:creator>
  <cp:lastModifiedBy>pc</cp:lastModifiedBy>
  <cp:revision>10</cp:revision>
  <dcterms:created xsi:type="dcterms:W3CDTF">2015-04-20T03:38:01Z</dcterms:created>
  <dcterms:modified xsi:type="dcterms:W3CDTF">2015-04-20T09:11:51Z</dcterms:modified>
</cp:coreProperties>
</file>