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212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59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3667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29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2244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166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99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93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01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4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5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200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35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10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46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2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8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蘇菲</a:t>
            </a:r>
            <a:r>
              <a:rPr lang="zh-TW" altLang="en-US" dirty="0"/>
              <a:t>雅</a:t>
            </a:r>
            <a:r>
              <a:rPr lang="zh-TW" altLang="en-US" dirty="0" smtClean="0"/>
              <a:t>婚紗攝</a:t>
            </a:r>
            <a:r>
              <a:rPr lang="zh-TW" altLang="en-US" dirty="0"/>
              <a:t>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10010831</a:t>
            </a:r>
          </a:p>
          <a:p>
            <a:r>
              <a:rPr lang="zh-TW" altLang="en-US" dirty="0" smtClean="0"/>
              <a:t>日圖四 </a:t>
            </a:r>
            <a:endParaRPr lang="en-US" altLang="zh-TW" dirty="0" smtClean="0"/>
          </a:p>
          <a:p>
            <a:r>
              <a:rPr lang="zh-TW" altLang="en-US" dirty="0" smtClean="0"/>
              <a:t>黃浥庭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987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40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2" y="0"/>
            <a:ext cx="3298843" cy="58646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50" y="384492"/>
            <a:ext cx="2625904" cy="46682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133" y="-74457"/>
            <a:ext cx="2884063" cy="51272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13" y="997580"/>
            <a:ext cx="3296486" cy="58604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文字方塊 5"/>
          <p:cNvSpPr txBox="1"/>
          <p:nvPr/>
        </p:nvSpPr>
        <p:spPr>
          <a:xfrm>
            <a:off x="4271620" y="5380672"/>
            <a:ext cx="36670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這是在最新消息的頁面</a:t>
            </a:r>
            <a:r>
              <a:rPr lang="en-US" altLang="zh-TW" dirty="0" smtClean="0"/>
              <a:t>,</a:t>
            </a:r>
            <a:r>
              <a:rPr lang="zh-TW" altLang="en-US" dirty="0" smtClean="0"/>
              <a:t>內容並沒有做成標題點選</a:t>
            </a:r>
            <a:r>
              <a:rPr lang="en-US" altLang="zh-TW" dirty="0" smtClean="0"/>
              <a:t>,</a:t>
            </a:r>
            <a:r>
              <a:rPr lang="zh-TW" altLang="en-US" dirty="0" smtClean="0"/>
              <a:t>直接像雜誌般寫在一起</a:t>
            </a:r>
            <a:r>
              <a:rPr lang="en-US" altLang="zh-TW" dirty="0" smtClean="0"/>
              <a:t>,</a:t>
            </a:r>
            <a:r>
              <a:rPr lang="zh-TW" altLang="en-US" dirty="0" smtClean="0"/>
              <a:t>十分雜亂</a:t>
            </a:r>
            <a:r>
              <a:rPr lang="en-US" altLang="zh-TW" dirty="0" smtClean="0"/>
              <a:t>,</a:t>
            </a:r>
            <a:r>
              <a:rPr lang="zh-TW" altLang="en-US" dirty="0" smtClean="0"/>
              <a:t>加上禮服介紹並無法點選看圖片和禮服詳細資訊</a:t>
            </a:r>
            <a:r>
              <a:rPr lang="en-US" altLang="zh-TW" dirty="0" smtClean="0"/>
              <a:t>,</a:t>
            </a:r>
            <a:r>
              <a:rPr lang="zh-TW" altLang="en-US" dirty="0" smtClean="0"/>
              <a:t>讓人不禁好奇</a:t>
            </a:r>
            <a:r>
              <a:rPr lang="en-US" altLang="zh-TW" dirty="0" smtClean="0"/>
              <a:t>,</a:t>
            </a:r>
            <a:r>
              <a:rPr lang="zh-TW" altLang="en-US" dirty="0" smtClean="0"/>
              <a:t>這些是非賣品嗎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7682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總結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2592924" y="1791093"/>
            <a:ext cx="49296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</a:t>
            </a:r>
            <a:r>
              <a:rPr lang="en-US" altLang="zh-TW" dirty="0" smtClean="0"/>
              <a:t>.</a:t>
            </a:r>
            <a:r>
              <a:rPr lang="zh-TW" altLang="en-US" dirty="0" smtClean="0"/>
              <a:t>網站對定價方面是</a:t>
            </a:r>
            <a:r>
              <a:rPr lang="zh-TW" altLang="en-US" dirty="0" smtClean="0"/>
              <a:t>保密到家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禮服款式並</a:t>
            </a:r>
            <a:r>
              <a:rPr lang="zh-TW" altLang="en-US" smtClean="0"/>
              <a:t>無法</a:t>
            </a:r>
            <a:r>
              <a:rPr lang="zh-TW" altLang="en-US" smtClean="0"/>
              <a:t>在</a:t>
            </a:r>
            <a:r>
              <a:rPr lang="zh-TW" altLang="en-US" smtClean="0"/>
              <a:t>網</a:t>
            </a:r>
            <a:r>
              <a:rPr lang="zh-TW" altLang="en-US"/>
              <a:t>站</a:t>
            </a:r>
            <a:r>
              <a:rPr lang="zh-TW" altLang="en-US" smtClean="0"/>
              <a:t>中</a:t>
            </a:r>
            <a:r>
              <a:rPr lang="zh-TW" altLang="en-US" dirty="0" smtClean="0"/>
              <a:t>瀏覽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最新消息的內容十分雜亂</a:t>
            </a:r>
            <a:r>
              <a:rPr lang="en-US" altLang="zh-TW" dirty="0" smtClean="0"/>
              <a:t>,</a:t>
            </a:r>
            <a:r>
              <a:rPr lang="zh-TW" altLang="en-US" dirty="0" smtClean="0"/>
              <a:t>並無分類</a:t>
            </a:r>
            <a:r>
              <a:rPr lang="en-US" altLang="zh-TW" dirty="0" smtClean="0"/>
              <a:t>,</a:t>
            </a:r>
            <a:r>
              <a:rPr lang="zh-TW" altLang="en-US" dirty="0" smtClean="0"/>
              <a:t>篇幅太長</a:t>
            </a:r>
            <a:endParaRPr lang="en-US" altLang="zh-TW" dirty="0" smtClean="0"/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選單圖示不明顯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3205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網址連結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http://www.sophiaritz1990.com/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0601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811" y="446088"/>
            <a:ext cx="3045916" cy="5414962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8" name="橢圓形圖說文字 7"/>
          <p:cNvSpPr/>
          <p:nvPr/>
        </p:nvSpPr>
        <p:spPr>
          <a:xfrm>
            <a:off x="7503735" y="179110"/>
            <a:ext cx="2950591" cy="17251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朋友們</a:t>
            </a:r>
            <a:r>
              <a:rPr lang="en-US" altLang="zh-TW" dirty="0" smtClean="0"/>
              <a:t>,</a:t>
            </a:r>
            <a:r>
              <a:rPr lang="zh-TW" altLang="en-US" dirty="0" smtClean="0"/>
              <a:t>知</a:t>
            </a:r>
            <a:r>
              <a:rPr lang="zh-TW" altLang="en-US" dirty="0"/>
              <a:t>道</a:t>
            </a:r>
            <a:r>
              <a:rPr lang="zh-TW" altLang="en-US" dirty="0" smtClean="0"/>
              <a:t>如何</a:t>
            </a:r>
            <a:r>
              <a:rPr lang="zh-TW" altLang="en-US" dirty="0" smtClean="0"/>
              <a:t>進入選單嗎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1119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34" y="0"/>
            <a:ext cx="3857625" cy="68580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146" y="0"/>
            <a:ext cx="3857625" cy="6858000"/>
          </a:xfrm>
          <a:prstGeom prst="rect">
            <a:avLst/>
          </a:prstGeom>
        </p:spPr>
      </p:pic>
      <p:sp>
        <p:nvSpPr>
          <p:cNvPr id="5" name="直線圖說文字 1 (加上強調線) 4"/>
          <p:cNvSpPr/>
          <p:nvPr/>
        </p:nvSpPr>
        <p:spPr>
          <a:xfrm>
            <a:off x="10417158" y="537329"/>
            <a:ext cx="1646548" cy="443060"/>
          </a:xfrm>
          <a:prstGeom prst="accent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選單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496875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922" y="0"/>
            <a:ext cx="3857625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838227" y="1743959"/>
            <a:ext cx="20644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首先</a:t>
            </a:r>
            <a:r>
              <a:rPr lang="en-US" altLang="zh-TW" dirty="0" smtClean="0"/>
              <a:t>,</a:t>
            </a:r>
            <a:r>
              <a:rPr lang="zh-TW" altLang="en-US" dirty="0" smtClean="0"/>
              <a:t>我們先進入</a:t>
            </a:r>
            <a:r>
              <a:rPr lang="zh-TW" altLang="en-US" sz="3200" dirty="0" smtClean="0"/>
              <a:t>禮服租借</a:t>
            </a:r>
            <a:endParaRPr lang="zh-TW" altLang="en-US" sz="3200" dirty="0"/>
          </a:p>
        </p:txBody>
      </p:sp>
      <p:sp>
        <p:nvSpPr>
          <p:cNvPr id="4" name="矩形圖說文字 3"/>
          <p:cNvSpPr/>
          <p:nvPr/>
        </p:nvSpPr>
        <p:spPr>
          <a:xfrm>
            <a:off x="8389856" y="1329179"/>
            <a:ext cx="2017336" cy="199848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想要看圖片</a:t>
            </a:r>
            <a:r>
              <a:rPr lang="en-US" altLang="zh-TW" dirty="0" smtClean="0"/>
              <a:t>?</a:t>
            </a:r>
            <a:r>
              <a:rPr lang="zh-TW" altLang="en-US" dirty="0" smtClean="0"/>
              <a:t>這裡僅為文字檔</a:t>
            </a:r>
            <a:r>
              <a:rPr lang="en-US" altLang="zh-TW" dirty="0" smtClean="0"/>
              <a:t>,</a:t>
            </a:r>
            <a:r>
              <a:rPr lang="zh-TW" altLang="en-US" dirty="0" smtClean="0"/>
              <a:t>只能看攝影集了</a:t>
            </a:r>
            <a:r>
              <a:rPr lang="en-US" altLang="zh-TW" dirty="0" smtClean="0"/>
              <a:t>~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5754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665" y="596917"/>
            <a:ext cx="3045916" cy="5414962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504372" y="2381036"/>
            <a:ext cx="2576676" cy="2162683"/>
          </a:xfrm>
        </p:spPr>
        <p:txBody>
          <a:bodyPr>
            <a:noAutofit/>
          </a:bodyPr>
          <a:lstStyle/>
          <a:p>
            <a:r>
              <a:rPr lang="zh-TW" altLang="en-US" sz="2800" dirty="0" smtClean="0"/>
              <a:t>同樣的</a:t>
            </a:r>
            <a:r>
              <a:rPr lang="en-US" altLang="zh-TW" sz="2800" dirty="0" smtClean="0"/>
              <a:t>,</a:t>
            </a:r>
            <a:r>
              <a:rPr lang="zh-TW" altLang="en-US" sz="2800" dirty="0" smtClean="0"/>
              <a:t>這一樣只是文字檔</a:t>
            </a:r>
            <a:r>
              <a:rPr lang="en-US" altLang="zh-TW" sz="2800" dirty="0" smtClean="0"/>
              <a:t>,</a:t>
            </a:r>
            <a:r>
              <a:rPr lang="zh-TW" altLang="en-US" sz="2800" dirty="0" smtClean="0"/>
              <a:t>沒有辦法</a:t>
            </a:r>
            <a:r>
              <a:rPr lang="zh-TW" altLang="en-US" sz="2800" dirty="0" smtClean="0"/>
              <a:t>看</a:t>
            </a:r>
            <a:r>
              <a:rPr lang="zh-TW" altLang="en-US" sz="2800" dirty="0" smtClean="0"/>
              <a:t>店</a:t>
            </a:r>
            <a:r>
              <a:rPr lang="zh-TW" altLang="en-US" sz="2800" dirty="0"/>
              <a:t>家</a:t>
            </a:r>
            <a:r>
              <a:rPr lang="zh-TW" altLang="en-US" sz="2800" dirty="0" smtClean="0"/>
              <a:t>的</a:t>
            </a:r>
            <a:r>
              <a:rPr lang="zh-TW" altLang="en-US" sz="2800" dirty="0" smtClean="0"/>
              <a:t>樣式</a:t>
            </a:r>
            <a:r>
              <a:rPr lang="zh-TW" altLang="en-US" sz="2800" dirty="0" smtClean="0"/>
              <a:t>以及定價</a:t>
            </a:r>
            <a:r>
              <a:rPr lang="en-US" altLang="zh-TW" sz="2800" dirty="0" smtClean="0"/>
              <a:t>!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89855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78646" y="898574"/>
            <a:ext cx="3505199" cy="976312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異業結盟</a:t>
            </a:r>
            <a:r>
              <a:rPr lang="en-US" altLang="zh-TW" sz="4000" dirty="0" smtClean="0"/>
              <a:t>?</a:t>
            </a:r>
            <a:endParaRPr lang="zh-TW" altLang="en-US" sz="40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845" y="446087"/>
            <a:ext cx="3045916" cy="5414962"/>
          </a:xfr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61830" y="2258490"/>
            <a:ext cx="1992215" cy="1531085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異業結盟這四個字讓小編笑了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讓我們繼續看下去</a:t>
            </a:r>
            <a:r>
              <a:rPr lang="en-US" altLang="zh-TW" sz="2000" dirty="0" smtClean="0"/>
              <a:t>~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04039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362" y="0"/>
            <a:ext cx="3857625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985262" y="1545996"/>
            <a:ext cx="3110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原來</a:t>
            </a:r>
            <a:r>
              <a:rPr lang="en-US" altLang="zh-TW" sz="3200" dirty="0" smtClean="0"/>
              <a:t>~</a:t>
            </a:r>
            <a:r>
              <a:rPr lang="zh-TW" altLang="en-US" sz="3200" dirty="0" smtClean="0"/>
              <a:t>異業結盟指的是合作廠商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099570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59" y="0"/>
            <a:ext cx="3857625" cy="68580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6259398" y="1008668"/>
            <a:ext cx="40723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專案並沒有範例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只是</a:t>
            </a:r>
            <a:r>
              <a:rPr lang="en-US" altLang="zh-TW" sz="3200" dirty="0" err="1" smtClean="0"/>
              <a:t>po</a:t>
            </a:r>
            <a:r>
              <a:rPr lang="zh-TW" altLang="en-US" sz="3200" dirty="0" smtClean="0"/>
              <a:t>些</a:t>
            </a:r>
            <a:r>
              <a:rPr lang="zh-TW" altLang="en-US" sz="3200" dirty="0" smtClean="0"/>
              <a:t>景點照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包含行程安排以及時間規劃</a:t>
            </a:r>
            <a:r>
              <a:rPr lang="zh-TW" altLang="en-US" sz="3200" dirty="0" smtClean="0"/>
              <a:t>等等都無介紹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這些對消費者都是重要的資訊</a:t>
            </a:r>
            <a:r>
              <a:rPr lang="en-US" altLang="zh-TW" sz="3200" dirty="0" smtClean="0"/>
              <a:t>!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50930740"/>
      </p:ext>
    </p:extLst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</TotalTime>
  <Words>222</Words>
  <Application>Microsoft Office PowerPoint</Application>
  <PresentationFormat>寬螢幕</PresentationFormat>
  <Paragraphs>21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微軟正黑體</vt:lpstr>
      <vt:lpstr>Arial</vt:lpstr>
      <vt:lpstr>Century Gothic</vt:lpstr>
      <vt:lpstr>Wingdings 3</vt:lpstr>
      <vt:lpstr>絲縷</vt:lpstr>
      <vt:lpstr>蘇菲雅婚紗攝影</vt:lpstr>
      <vt:lpstr>網址連結</vt:lpstr>
      <vt:lpstr>PowerPoint 簡報</vt:lpstr>
      <vt:lpstr>PowerPoint 簡報</vt:lpstr>
      <vt:lpstr>PowerPoint 簡報</vt:lpstr>
      <vt:lpstr>PowerPoint 簡報</vt:lpstr>
      <vt:lpstr>異業結盟?</vt:lpstr>
      <vt:lpstr>PowerPoint 簡報</vt:lpstr>
      <vt:lpstr>PowerPoint 簡報</vt:lpstr>
      <vt:lpstr>PowerPoint 簡報</vt:lpstr>
      <vt:lpstr>總結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蘇菲雅婚紗攝影</dc:title>
  <dc:creator>Windows 使用者</dc:creator>
  <cp:lastModifiedBy>cc</cp:lastModifiedBy>
  <cp:revision>7</cp:revision>
  <dcterms:created xsi:type="dcterms:W3CDTF">2015-04-20T08:00:13Z</dcterms:created>
  <dcterms:modified xsi:type="dcterms:W3CDTF">2015-04-20T10:51:33Z</dcterms:modified>
</cp:coreProperties>
</file>