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097EB1-516E-4EC7-BD68-83E33CAF397F}">
      <dgm:prSet phldrT="[Text]" custT="1"/>
      <dgm:spPr>
        <a:noFill/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r>
            <a:rPr lang="zh-TW" altLang="en-US" sz="4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店長</a:t>
          </a:r>
          <a:endParaRPr lang="en-US" sz="48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A2E801E-9373-4173-B020-8195E09C8BB8}" type="par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469E5092-8C79-4049-9B8F-29CF9F271070}" type="sib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84BB3171-D547-4EE0-975C-B1EE37E294B3}">
      <dgm:prSet phldrT="[Text]" custT="1"/>
      <dgm:spPr>
        <a:noFill/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r>
            <a:rPr lang="zh-TW" altLang="en-US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重車部門</a:t>
          </a:r>
          <a:endParaRPr lang="en-US" sz="40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2311DAE-60AB-4328-B6C4-AB469884960A}" type="parTrans" cxnId="{75303680-BD82-4AAE-8136-5BF4210123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CC95A488-F6CD-45C5-B122-455B1BBEA1E6}" type="sibTrans" cxnId="{75303680-BD82-4AAE-8136-5BF421012345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B587D8A3-6776-4852-8225-AA7C13B9DC0C}">
      <dgm:prSet phldrT="[Text]" custT="1"/>
      <dgm:spPr>
        <a:noFill/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r>
            <a:rPr lang="zh-TW" altLang="en-US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人身部</a:t>
          </a:r>
          <a:r>
            <a:rPr lang="zh-TW" altLang="en-US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品部門</a:t>
          </a:r>
          <a:endParaRPr lang="en-US" sz="40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81E1EED-3ABE-4B57-A992-77DB54D31452}" type="parTrans" cxnId="{FD9600FC-9809-4E22-AA7A-A9D053D242F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3BFEDC02-F77F-43F2-A5FF-5DF3929D4B1F}" type="sibTrans" cxnId="{FD9600FC-9809-4E22-AA7A-A9D053D242F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8D1BCD80-A289-4753-89A9-08E3EDA9B073}">
      <dgm:prSet phldrT="[Text]" custT="1"/>
      <dgm:spPr>
        <a:noFill/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r>
            <a:rPr lang="zh-TW" altLang="en-US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維修技師</a:t>
          </a:r>
          <a:endParaRPr lang="en-US" sz="40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0304D92-845E-4959-9D9D-38DEB2DD43BB}" type="parTrans" cxnId="{1ECC2A3F-9427-47BE-973F-4DCFD446272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A053173E-12A6-463F-95A3-93FDEB2B57AA}" type="sibTrans" cxnId="{1ECC2A3F-9427-47BE-973F-4DCFD446272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7956E139-486C-4C54-9B1D-A6EDA4C9F310}">
      <dgm:prSet phldrT="[Text]" custT="1"/>
      <dgm:spPr>
        <a:noFill/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r>
            <a:rPr 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員工</a:t>
          </a:r>
          <a:endParaRPr lang="en-US" sz="40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0F6E0C-E67B-42B0-A75D-E71D89E87D2F}" type="parTrans" cxnId="{DDA7829A-5185-44C0-A2BE-8D07B03F292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659CB62A-9D89-4342-8D19-FF04BD144861}" type="sibTrans" cxnId="{DDA7829A-5185-44C0-A2BE-8D07B03F292F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F9DC2850-A1F8-4A92-AE32-EAC5B9DF17F0}">
      <dgm:prSet phldrT="[Text]" custT="1"/>
      <dgm:spPr>
        <a:noFill/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r>
            <a:rPr lang="zh-TW" altLang="en-US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員工</a:t>
          </a:r>
          <a:endParaRPr lang="en-US" sz="40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3A38596-ECDE-4D8A-913E-0DA209FA83A0}" type="sibTrans" cxnId="{32414A1F-C67A-466E-9F15-ABFFBB5DEE83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A988EA30-FD68-49C6-9A61-7B07355B1465}" type="parTrans" cxnId="{32414A1F-C67A-466E-9F15-ABFFBB5DEE8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44A5FA-3F18-4CD9-B9A2-F0CD90C76B35}" type="pres">
      <dgm:prSet presAssocID="{51097EB1-516E-4EC7-BD68-83E33CAF397F}" presName="hierRoot1" presStyleCnt="0">
        <dgm:presLayoutVars>
          <dgm:hierBranch val="init"/>
        </dgm:presLayoutVars>
      </dgm:prSet>
      <dgm:spPr/>
    </dgm:pt>
    <dgm:pt modelId="{08402BF0-9877-4F1C-8665-555DED361B1F}" type="pres">
      <dgm:prSet presAssocID="{51097EB1-516E-4EC7-BD68-83E33CAF397F}" presName="rootComposite1" presStyleCnt="0"/>
      <dgm:spPr/>
    </dgm:pt>
    <dgm:pt modelId="{44573FFB-DAE9-462A-BBAB-A7460594A8F6}" type="pres">
      <dgm:prSet presAssocID="{51097EB1-516E-4EC7-BD68-83E33CAF397F}" presName="rootText1" presStyleLbl="node0" presStyleIdx="0" presStyleCnt="1" custScaleX="141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77FF8-A099-4EBC-B6AB-BA6A9371657F}" type="pres">
      <dgm:prSet presAssocID="{51097EB1-516E-4EC7-BD68-83E33CAF39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5B40D6-F2A3-4170-9507-910C7D698033}" type="pres">
      <dgm:prSet presAssocID="{51097EB1-516E-4EC7-BD68-83E33CAF397F}" presName="hierChild2" presStyleCnt="0"/>
      <dgm:spPr/>
    </dgm:pt>
    <dgm:pt modelId="{656302AA-031A-47B9-B232-3F6F0DA30E04}" type="pres">
      <dgm:prSet presAssocID="{32311DAE-60AB-4328-B6C4-AB469884960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734B151-C4A1-4C98-B490-DC0B3A785E4E}" type="pres">
      <dgm:prSet presAssocID="{84BB3171-D547-4EE0-975C-B1EE37E294B3}" presName="hierRoot2" presStyleCnt="0">
        <dgm:presLayoutVars>
          <dgm:hierBranch val="init"/>
        </dgm:presLayoutVars>
      </dgm:prSet>
      <dgm:spPr/>
    </dgm:pt>
    <dgm:pt modelId="{013E4D27-2F57-489A-A678-F555DC38E1C9}" type="pres">
      <dgm:prSet presAssocID="{84BB3171-D547-4EE0-975C-B1EE37E294B3}" presName="rootComposite" presStyleCnt="0"/>
      <dgm:spPr/>
    </dgm:pt>
    <dgm:pt modelId="{8F3A91CF-B24C-4BE9-ADFD-AD19EC7C71CC}" type="pres">
      <dgm:prSet presAssocID="{84BB3171-D547-4EE0-975C-B1EE37E294B3}" presName="rootText" presStyleLbl="node2" presStyleIdx="0" presStyleCnt="2" custScaleX="1610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EFF19D-C7A1-45EF-A642-85720BC4F226}" type="pres">
      <dgm:prSet presAssocID="{84BB3171-D547-4EE0-975C-B1EE37E294B3}" presName="rootConnector" presStyleLbl="node2" presStyleIdx="0" presStyleCnt="2"/>
      <dgm:spPr/>
      <dgm:t>
        <a:bodyPr/>
        <a:lstStyle/>
        <a:p>
          <a:endParaRPr lang="en-US"/>
        </a:p>
      </dgm:t>
    </dgm:pt>
    <dgm:pt modelId="{1CF3C5E4-A3C1-40E3-A127-C2CD6868E475}" type="pres">
      <dgm:prSet presAssocID="{84BB3171-D547-4EE0-975C-B1EE37E294B3}" presName="hierChild4" presStyleCnt="0"/>
      <dgm:spPr/>
    </dgm:pt>
    <dgm:pt modelId="{3251666E-BD92-4284-82F8-25ACE8838765}" type="pres">
      <dgm:prSet presAssocID="{40304D92-845E-4959-9D9D-38DEB2DD43BB}" presName="Name37" presStyleLbl="parChTrans1D3" presStyleIdx="0" presStyleCnt="3"/>
      <dgm:spPr/>
      <dgm:t>
        <a:bodyPr/>
        <a:lstStyle/>
        <a:p>
          <a:endParaRPr lang="en-US"/>
        </a:p>
      </dgm:t>
    </dgm:pt>
    <dgm:pt modelId="{ACF35240-AE6E-4B9E-BC58-831EA93FC298}" type="pres">
      <dgm:prSet presAssocID="{8D1BCD80-A289-4753-89A9-08E3EDA9B073}" presName="hierRoot2" presStyleCnt="0">
        <dgm:presLayoutVars>
          <dgm:hierBranch val="init"/>
        </dgm:presLayoutVars>
      </dgm:prSet>
      <dgm:spPr/>
    </dgm:pt>
    <dgm:pt modelId="{EB933958-82AF-4F0A-A016-3EE1E2A5895D}" type="pres">
      <dgm:prSet presAssocID="{8D1BCD80-A289-4753-89A9-08E3EDA9B073}" presName="rootComposite" presStyleCnt="0"/>
      <dgm:spPr/>
    </dgm:pt>
    <dgm:pt modelId="{7DDB042D-1936-4908-A4B3-602ACD964BFD}" type="pres">
      <dgm:prSet presAssocID="{8D1BCD80-A289-4753-89A9-08E3EDA9B073}" presName="rootText" presStyleLbl="node3" presStyleIdx="0" presStyleCnt="3" custScaleX="127465" custLinFactNeighborX="-13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290D73-BFD9-4A67-8FCB-3D0DF1313B8A}" type="pres">
      <dgm:prSet presAssocID="{8D1BCD80-A289-4753-89A9-08E3EDA9B073}" presName="rootConnector" presStyleLbl="node3" presStyleIdx="0" presStyleCnt="3"/>
      <dgm:spPr/>
      <dgm:t>
        <a:bodyPr/>
        <a:lstStyle/>
        <a:p>
          <a:endParaRPr lang="en-US"/>
        </a:p>
      </dgm:t>
    </dgm:pt>
    <dgm:pt modelId="{66662B3B-A753-48A5-B3D4-D7BB7B643BD7}" type="pres">
      <dgm:prSet presAssocID="{8D1BCD80-A289-4753-89A9-08E3EDA9B073}" presName="hierChild4" presStyleCnt="0"/>
      <dgm:spPr/>
    </dgm:pt>
    <dgm:pt modelId="{7B5DA1BE-0204-4B21-8F63-9C30CAB78CAB}" type="pres">
      <dgm:prSet presAssocID="{8D1BCD80-A289-4753-89A9-08E3EDA9B073}" presName="hierChild5" presStyleCnt="0"/>
      <dgm:spPr/>
    </dgm:pt>
    <dgm:pt modelId="{5E27DEE9-48D6-4144-8DA7-3EAD052FB58B}" type="pres">
      <dgm:prSet presAssocID="{A988EA30-FD68-49C6-9A61-7B07355B1465}" presName="Name37" presStyleLbl="parChTrans1D3" presStyleIdx="1" presStyleCnt="3"/>
      <dgm:spPr/>
      <dgm:t>
        <a:bodyPr/>
        <a:lstStyle/>
        <a:p>
          <a:endParaRPr lang="en-US"/>
        </a:p>
      </dgm:t>
    </dgm:pt>
    <dgm:pt modelId="{99870BF6-37D2-4A0D-8249-B878952CC92C}" type="pres">
      <dgm:prSet presAssocID="{F9DC2850-A1F8-4A92-AE32-EAC5B9DF17F0}" presName="hierRoot2" presStyleCnt="0">
        <dgm:presLayoutVars>
          <dgm:hierBranch val="init"/>
        </dgm:presLayoutVars>
      </dgm:prSet>
      <dgm:spPr/>
    </dgm:pt>
    <dgm:pt modelId="{E4C11842-F4CC-4B9F-9A31-FAF730E62C88}" type="pres">
      <dgm:prSet presAssocID="{F9DC2850-A1F8-4A92-AE32-EAC5B9DF17F0}" presName="rootComposite" presStyleCnt="0"/>
      <dgm:spPr/>
    </dgm:pt>
    <dgm:pt modelId="{37ADFEE9-796F-4466-A81D-829AC3C962AE}" type="pres">
      <dgm:prSet presAssocID="{F9DC2850-A1F8-4A92-AE32-EAC5B9DF17F0}" presName="rootText" presStyleLbl="node3" presStyleIdx="1" presStyleCnt="3" custScaleX="127465" custLinFactNeighborX="-13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E3E057-C405-4F76-826F-BD4703BD011E}" type="pres">
      <dgm:prSet presAssocID="{F9DC2850-A1F8-4A92-AE32-EAC5B9DF17F0}" presName="rootConnector" presStyleLbl="node3" presStyleIdx="1" presStyleCnt="3"/>
      <dgm:spPr/>
      <dgm:t>
        <a:bodyPr/>
        <a:lstStyle/>
        <a:p>
          <a:endParaRPr lang="en-US"/>
        </a:p>
      </dgm:t>
    </dgm:pt>
    <dgm:pt modelId="{5ED61AE5-70DE-4D38-B31D-AF77A3652BE4}" type="pres">
      <dgm:prSet presAssocID="{F9DC2850-A1F8-4A92-AE32-EAC5B9DF17F0}" presName="hierChild4" presStyleCnt="0"/>
      <dgm:spPr/>
    </dgm:pt>
    <dgm:pt modelId="{A4D3CAAB-46EC-4129-BBB2-16AA23B0A748}" type="pres">
      <dgm:prSet presAssocID="{F9DC2850-A1F8-4A92-AE32-EAC5B9DF17F0}" presName="hierChild5" presStyleCnt="0"/>
      <dgm:spPr/>
    </dgm:pt>
    <dgm:pt modelId="{7F37F89A-73E1-495F-ADC3-43C17222322E}" type="pres">
      <dgm:prSet presAssocID="{84BB3171-D547-4EE0-975C-B1EE37E294B3}" presName="hierChild5" presStyleCnt="0"/>
      <dgm:spPr/>
    </dgm:pt>
    <dgm:pt modelId="{A1FC3926-C5DC-415A-998E-07DE6B4721B4}" type="pres">
      <dgm:prSet presAssocID="{881E1EED-3ABE-4B57-A992-77DB54D3145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D45321E-AD1E-46A4-8308-7B74C6A0E9E7}" type="pres">
      <dgm:prSet presAssocID="{B587D8A3-6776-4852-8225-AA7C13B9DC0C}" presName="hierRoot2" presStyleCnt="0">
        <dgm:presLayoutVars>
          <dgm:hierBranch val="init"/>
        </dgm:presLayoutVars>
      </dgm:prSet>
      <dgm:spPr/>
    </dgm:pt>
    <dgm:pt modelId="{8C502452-1125-463D-817B-E417F07B5B52}" type="pres">
      <dgm:prSet presAssocID="{B587D8A3-6776-4852-8225-AA7C13B9DC0C}" presName="rootComposite" presStyleCnt="0"/>
      <dgm:spPr/>
    </dgm:pt>
    <dgm:pt modelId="{F5D57871-8BD2-4D87-A9C1-CD2E85AB2063}" type="pres">
      <dgm:prSet presAssocID="{B587D8A3-6776-4852-8225-AA7C13B9DC0C}" presName="rootText" presStyleLbl="node2" presStyleIdx="1" presStyleCnt="2" custScaleX="184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C9377-EB34-4F1F-B069-93002837CDBD}" type="pres">
      <dgm:prSet presAssocID="{B587D8A3-6776-4852-8225-AA7C13B9DC0C}" presName="rootConnector" presStyleLbl="node2" presStyleIdx="1" presStyleCnt="2"/>
      <dgm:spPr/>
      <dgm:t>
        <a:bodyPr/>
        <a:lstStyle/>
        <a:p>
          <a:endParaRPr lang="en-US"/>
        </a:p>
      </dgm:t>
    </dgm:pt>
    <dgm:pt modelId="{37EF3606-D103-4413-9A2E-D2D1C2690E3B}" type="pres">
      <dgm:prSet presAssocID="{B587D8A3-6776-4852-8225-AA7C13B9DC0C}" presName="hierChild4" presStyleCnt="0"/>
      <dgm:spPr/>
    </dgm:pt>
    <dgm:pt modelId="{368D5737-F7B5-4C2A-B129-6547AEFC904B}" type="pres">
      <dgm:prSet presAssocID="{240F6E0C-E67B-42B0-A75D-E71D89E87D2F}" presName="Name37" presStyleLbl="parChTrans1D3" presStyleIdx="2" presStyleCnt="3"/>
      <dgm:spPr/>
      <dgm:t>
        <a:bodyPr/>
        <a:lstStyle/>
        <a:p>
          <a:endParaRPr lang="en-US"/>
        </a:p>
      </dgm:t>
    </dgm:pt>
    <dgm:pt modelId="{A97C44DF-341B-4403-B3D4-147E52353EE3}" type="pres">
      <dgm:prSet presAssocID="{7956E139-486C-4C54-9B1D-A6EDA4C9F310}" presName="hierRoot2" presStyleCnt="0">
        <dgm:presLayoutVars>
          <dgm:hierBranch val="init"/>
        </dgm:presLayoutVars>
      </dgm:prSet>
      <dgm:spPr/>
    </dgm:pt>
    <dgm:pt modelId="{D6BC9856-6E53-4967-85B3-8604A5AE16C9}" type="pres">
      <dgm:prSet presAssocID="{7956E139-486C-4C54-9B1D-A6EDA4C9F310}" presName="rootComposite" presStyleCnt="0"/>
      <dgm:spPr/>
    </dgm:pt>
    <dgm:pt modelId="{E0E95209-3916-41DD-AD26-1904A76D73DD}" type="pres">
      <dgm:prSet presAssocID="{7956E139-486C-4C54-9B1D-A6EDA4C9F310}" presName="rootText" presStyleLbl="node3" presStyleIdx="2" presStyleCnt="3" custScaleX="127465" custLinFactNeighborX="-90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0E9EB2-9602-4AB8-8171-0B5527F4082B}" type="pres">
      <dgm:prSet presAssocID="{7956E139-486C-4C54-9B1D-A6EDA4C9F310}" presName="rootConnector" presStyleLbl="node3" presStyleIdx="2" presStyleCnt="3"/>
      <dgm:spPr/>
      <dgm:t>
        <a:bodyPr/>
        <a:lstStyle/>
        <a:p>
          <a:endParaRPr lang="en-US"/>
        </a:p>
      </dgm:t>
    </dgm:pt>
    <dgm:pt modelId="{5A8CC298-7532-4F4B-80C6-EDB5F428A4BF}" type="pres">
      <dgm:prSet presAssocID="{7956E139-486C-4C54-9B1D-A6EDA4C9F310}" presName="hierChild4" presStyleCnt="0"/>
      <dgm:spPr/>
    </dgm:pt>
    <dgm:pt modelId="{5CB3CD16-9B31-48CB-8A7E-6E0F415124C8}" type="pres">
      <dgm:prSet presAssocID="{7956E139-486C-4C54-9B1D-A6EDA4C9F310}" presName="hierChild5" presStyleCnt="0"/>
      <dgm:spPr/>
    </dgm:pt>
    <dgm:pt modelId="{D4AE8B38-9747-4B79-92E8-6BCB0FA608D4}" type="pres">
      <dgm:prSet presAssocID="{B587D8A3-6776-4852-8225-AA7C13B9DC0C}" presName="hierChild5" presStyleCnt="0"/>
      <dgm:spPr/>
    </dgm:pt>
    <dgm:pt modelId="{9B3A79EC-A38F-41E8-8A20-42CCE86F632F}" type="pres">
      <dgm:prSet presAssocID="{51097EB1-516E-4EC7-BD68-83E33CAF397F}" presName="hierChild3" presStyleCnt="0"/>
      <dgm:spPr/>
    </dgm:pt>
  </dgm:ptLst>
  <dgm:cxnLst>
    <dgm:cxn modelId="{B2602715-9A57-494F-B021-CB443AF5B7B5}" type="presOf" srcId="{7956E139-486C-4C54-9B1D-A6EDA4C9F310}" destId="{E0E95209-3916-41DD-AD26-1904A76D73DD}" srcOrd="0" destOrd="0" presId="urn:microsoft.com/office/officeart/2005/8/layout/orgChart1"/>
    <dgm:cxn modelId="{3EAD43BF-E4C1-4693-B161-42A55666F0A3}" type="presOf" srcId="{84BB3171-D547-4EE0-975C-B1EE37E294B3}" destId="{8F3A91CF-B24C-4BE9-ADFD-AD19EC7C71CC}" srcOrd="0" destOrd="0" presId="urn:microsoft.com/office/officeart/2005/8/layout/orgChart1"/>
    <dgm:cxn modelId="{567C3E39-6FE2-43A0-ADDD-6368AD3C9984}" type="presOf" srcId="{B587D8A3-6776-4852-8225-AA7C13B9DC0C}" destId="{F5D57871-8BD2-4D87-A9C1-CD2E85AB2063}" srcOrd="0" destOrd="0" presId="urn:microsoft.com/office/officeart/2005/8/layout/orgChart1"/>
    <dgm:cxn modelId="{FD030A42-E730-4468-85E3-D3DE1982D314}" type="presOf" srcId="{40304D92-845E-4959-9D9D-38DEB2DD43BB}" destId="{3251666E-BD92-4284-82F8-25ACE8838765}" srcOrd="0" destOrd="0" presId="urn:microsoft.com/office/officeart/2005/8/layout/orgChart1"/>
    <dgm:cxn modelId="{CA583250-00F6-44C0-8274-FDD96EAB3FB2}" type="presOf" srcId="{8D1BCD80-A289-4753-89A9-08E3EDA9B073}" destId="{C3290D73-BFD9-4A67-8FCB-3D0DF1313B8A}" srcOrd="1" destOrd="0" presId="urn:microsoft.com/office/officeart/2005/8/layout/orgChart1"/>
    <dgm:cxn modelId="{FD9600FC-9809-4E22-AA7A-A9D053D242F6}" srcId="{51097EB1-516E-4EC7-BD68-83E33CAF397F}" destId="{B587D8A3-6776-4852-8225-AA7C13B9DC0C}" srcOrd="1" destOrd="0" parTransId="{881E1EED-3ABE-4B57-A992-77DB54D31452}" sibTransId="{3BFEDC02-F77F-43F2-A5FF-5DF3929D4B1F}"/>
    <dgm:cxn modelId="{F2402C0A-7F7A-46C2-AD86-E4F34297DCC7}" type="presOf" srcId="{881E1EED-3ABE-4B57-A992-77DB54D31452}" destId="{A1FC3926-C5DC-415A-998E-07DE6B4721B4}" srcOrd="0" destOrd="0" presId="urn:microsoft.com/office/officeart/2005/8/layout/orgChart1"/>
    <dgm:cxn modelId="{F68180EF-36A8-468B-B600-C5B54397FF55}" type="presOf" srcId="{8D1BCD80-A289-4753-89A9-08E3EDA9B073}" destId="{7DDB042D-1936-4908-A4B3-602ACD964BFD}" srcOrd="0" destOrd="0" presId="urn:microsoft.com/office/officeart/2005/8/layout/orgChart1"/>
    <dgm:cxn modelId="{BB6DC79A-2717-48AC-B821-C9BB466123D7}" type="presOf" srcId="{84BB3171-D547-4EE0-975C-B1EE37E294B3}" destId="{F7EFF19D-C7A1-45EF-A642-85720BC4F226}" srcOrd="1" destOrd="0" presId="urn:microsoft.com/office/officeart/2005/8/layout/orgChart1"/>
    <dgm:cxn modelId="{AC4C1D31-14C0-4704-BD5E-8309767F60A8}" type="presOf" srcId="{51097EB1-516E-4EC7-BD68-83E33CAF397F}" destId="{44573FFB-DAE9-462A-BBAB-A7460594A8F6}" srcOrd="0" destOrd="0" presId="urn:microsoft.com/office/officeart/2005/8/layout/orgChart1"/>
    <dgm:cxn modelId="{21CB34F9-FE10-4111-BF7B-B013D0A139D5}" type="presOf" srcId="{240F6E0C-E67B-42B0-A75D-E71D89E87D2F}" destId="{368D5737-F7B5-4C2A-B129-6547AEFC904B}" srcOrd="0" destOrd="0" presId="urn:microsoft.com/office/officeart/2005/8/layout/orgChart1"/>
    <dgm:cxn modelId="{890EE1FC-879C-44E2-90AD-C371B22BB04B}" type="presOf" srcId="{7A02260D-2D79-48F4-BBE6-5BA4879B0CE3}" destId="{1E270467-069D-4549-B306-AD002CDD1837}" srcOrd="0" destOrd="0" presId="urn:microsoft.com/office/officeart/2005/8/layout/orgChart1"/>
    <dgm:cxn modelId="{75303680-BD82-4AAE-8136-5BF421012345}" srcId="{51097EB1-516E-4EC7-BD68-83E33CAF397F}" destId="{84BB3171-D547-4EE0-975C-B1EE37E294B3}" srcOrd="0" destOrd="0" parTransId="{32311DAE-60AB-4328-B6C4-AB469884960A}" sibTransId="{CC95A488-F6CD-45C5-B122-455B1BBEA1E6}"/>
    <dgm:cxn modelId="{1FAC25F0-EAC0-4E94-A34D-B77874F9C6DF}" type="presOf" srcId="{51097EB1-516E-4EC7-BD68-83E33CAF397F}" destId="{D4D77FF8-A099-4EBC-B6AB-BA6A9371657F}" srcOrd="1" destOrd="0" presId="urn:microsoft.com/office/officeart/2005/8/layout/orgChart1"/>
    <dgm:cxn modelId="{7D76DE97-0273-4D07-9FD7-8FE8C5067CE0}" type="presOf" srcId="{A988EA30-FD68-49C6-9A61-7B07355B1465}" destId="{5E27DEE9-48D6-4144-8DA7-3EAD052FB58B}" srcOrd="0" destOrd="0" presId="urn:microsoft.com/office/officeart/2005/8/layout/orgChart1"/>
    <dgm:cxn modelId="{1ECC2A3F-9427-47BE-973F-4DCFD4462726}" srcId="{84BB3171-D547-4EE0-975C-B1EE37E294B3}" destId="{8D1BCD80-A289-4753-89A9-08E3EDA9B073}" srcOrd="0" destOrd="0" parTransId="{40304D92-845E-4959-9D9D-38DEB2DD43BB}" sibTransId="{A053173E-12A6-463F-95A3-93FDEB2B57AA}"/>
    <dgm:cxn modelId="{19E99230-F49C-4BBC-B810-A97BF877B09C}" type="presOf" srcId="{B587D8A3-6776-4852-8225-AA7C13B9DC0C}" destId="{6A5C9377-EB34-4F1F-B069-93002837CDBD}" srcOrd="1" destOrd="0" presId="urn:microsoft.com/office/officeart/2005/8/layout/orgChart1"/>
    <dgm:cxn modelId="{95DA65D0-D443-498B-8948-4B3E599B0C0F}" type="presOf" srcId="{7956E139-486C-4C54-9B1D-A6EDA4C9F310}" destId="{070E9EB2-9602-4AB8-8171-0B5527F4082B}" srcOrd="1" destOrd="0" presId="urn:microsoft.com/office/officeart/2005/8/layout/orgChart1"/>
    <dgm:cxn modelId="{DDA7829A-5185-44C0-A2BE-8D07B03F292F}" srcId="{B587D8A3-6776-4852-8225-AA7C13B9DC0C}" destId="{7956E139-486C-4C54-9B1D-A6EDA4C9F310}" srcOrd="0" destOrd="0" parTransId="{240F6E0C-E67B-42B0-A75D-E71D89E87D2F}" sibTransId="{659CB62A-9D89-4342-8D19-FF04BD144861}"/>
    <dgm:cxn modelId="{9C62B74F-3EAB-497A-9393-3A76F4BC6C6C}" type="presOf" srcId="{32311DAE-60AB-4328-B6C4-AB469884960A}" destId="{656302AA-031A-47B9-B232-3F6F0DA30E04}" srcOrd="0" destOrd="0" presId="urn:microsoft.com/office/officeart/2005/8/layout/orgChart1"/>
    <dgm:cxn modelId="{9711C3EA-4A92-4762-B8BE-D0E3B6FB30E1}" srcId="{7A02260D-2D79-48F4-BBE6-5BA4879B0CE3}" destId="{51097EB1-516E-4EC7-BD68-83E33CAF397F}" srcOrd="0" destOrd="0" parTransId="{7A2E801E-9373-4173-B020-8195E09C8BB8}" sibTransId="{469E5092-8C79-4049-9B8F-29CF9F271070}"/>
    <dgm:cxn modelId="{32414A1F-C67A-466E-9F15-ABFFBB5DEE83}" srcId="{84BB3171-D547-4EE0-975C-B1EE37E294B3}" destId="{F9DC2850-A1F8-4A92-AE32-EAC5B9DF17F0}" srcOrd="1" destOrd="0" parTransId="{A988EA30-FD68-49C6-9A61-7B07355B1465}" sibTransId="{13A38596-ECDE-4D8A-913E-0DA209FA83A0}"/>
    <dgm:cxn modelId="{D08B88EA-BEBE-4927-9C12-B3FB82C3F0B3}" type="presOf" srcId="{F9DC2850-A1F8-4A92-AE32-EAC5B9DF17F0}" destId="{37ADFEE9-796F-4466-A81D-829AC3C962AE}" srcOrd="0" destOrd="0" presId="urn:microsoft.com/office/officeart/2005/8/layout/orgChart1"/>
    <dgm:cxn modelId="{2506BC65-2C2F-49F5-9C2F-1DFB886A846E}" type="presOf" srcId="{F9DC2850-A1F8-4A92-AE32-EAC5B9DF17F0}" destId="{AAE3E057-C405-4F76-826F-BD4703BD011E}" srcOrd="1" destOrd="0" presId="urn:microsoft.com/office/officeart/2005/8/layout/orgChart1"/>
    <dgm:cxn modelId="{A4A7972A-832A-4EC1-A389-35AEB7FE61EB}" type="presParOf" srcId="{1E270467-069D-4549-B306-AD002CDD1837}" destId="{1044A5FA-3F18-4CD9-B9A2-F0CD90C76B35}" srcOrd="0" destOrd="0" presId="urn:microsoft.com/office/officeart/2005/8/layout/orgChart1"/>
    <dgm:cxn modelId="{EDC83A0A-A6E0-4434-85AD-B4028A8A309F}" type="presParOf" srcId="{1044A5FA-3F18-4CD9-B9A2-F0CD90C76B35}" destId="{08402BF0-9877-4F1C-8665-555DED361B1F}" srcOrd="0" destOrd="0" presId="urn:microsoft.com/office/officeart/2005/8/layout/orgChart1"/>
    <dgm:cxn modelId="{BAA3CE37-8F7E-4C53-86D5-E8627373002A}" type="presParOf" srcId="{08402BF0-9877-4F1C-8665-555DED361B1F}" destId="{44573FFB-DAE9-462A-BBAB-A7460594A8F6}" srcOrd="0" destOrd="0" presId="urn:microsoft.com/office/officeart/2005/8/layout/orgChart1"/>
    <dgm:cxn modelId="{56F22AF9-33A2-4575-9F08-390FC26DE561}" type="presParOf" srcId="{08402BF0-9877-4F1C-8665-555DED361B1F}" destId="{D4D77FF8-A099-4EBC-B6AB-BA6A9371657F}" srcOrd="1" destOrd="0" presId="urn:microsoft.com/office/officeart/2005/8/layout/orgChart1"/>
    <dgm:cxn modelId="{DD6F6EAA-DA6B-46CA-A250-EF3D201906AF}" type="presParOf" srcId="{1044A5FA-3F18-4CD9-B9A2-F0CD90C76B35}" destId="{765B40D6-F2A3-4170-9507-910C7D698033}" srcOrd="1" destOrd="0" presId="urn:microsoft.com/office/officeart/2005/8/layout/orgChart1"/>
    <dgm:cxn modelId="{41775A75-0768-483F-97B5-F1011DA3AEFD}" type="presParOf" srcId="{765B40D6-F2A3-4170-9507-910C7D698033}" destId="{656302AA-031A-47B9-B232-3F6F0DA30E04}" srcOrd="0" destOrd="0" presId="urn:microsoft.com/office/officeart/2005/8/layout/orgChart1"/>
    <dgm:cxn modelId="{6D3B1CC2-D1D8-440D-A3A9-FDDE889EDC7C}" type="presParOf" srcId="{765B40D6-F2A3-4170-9507-910C7D698033}" destId="{F734B151-C4A1-4C98-B490-DC0B3A785E4E}" srcOrd="1" destOrd="0" presId="urn:microsoft.com/office/officeart/2005/8/layout/orgChart1"/>
    <dgm:cxn modelId="{6B015792-558E-4FA4-95ED-F41BA85E2D81}" type="presParOf" srcId="{F734B151-C4A1-4C98-B490-DC0B3A785E4E}" destId="{013E4D27-2F57-489A-A678-F555DC38E1C9}" srcOrd="0" destOrd="0" presId="urn:microsoft.com/office/officeart/2005/8/layout/orgChart1"/>
    <dgm:cxn modelId="{0E9743B8-A594-488D-A50F-439A12EE3784}" type="presParOf" srcId="{013E4D27-2F57-489A-A678-F555DC38E1C9}" destId="{8F3A91CF-B24C-4BE9-ADFD-AD19EC7C71CC}" srcOrd="0" destOrd="0" presId="urn:microsoft.com/office/officeart/2005/8/layout/orgChart1"/>
    <dgm:cxn modelId="{AC57C38C-D32F-49CB-BC78-3A42F2426F68}" type="presParOf" srcId="{013E4D27-2F57-489A-A678-F555DC38E1C9}" destId="{F7EFF19D-C7A1-45EF-A642-85720BC4F226}" srcOrd="1" destOrd="0" presId="urn:microsoft.com/office/officeart/2005/8/layout/orgChart1"/>
    <dgm:cxn modelId="{A2B9766F-4C89-408E-99E5-1250DF299E87}" type="presParOf" srcId="{F734B151-C4A1-4C98-B490-DC0B3A785E4E}" destId="{1CF3C5E4-A3C1-40E3-A127-C2CD6868E475}" srcOrd="1" destOrd="0" presId="urn:microsoft.com/office/officeart/2005/8/layout/orgChart1"/>
    <dgm:cxn modelId="{B3411B94-E04E-46EB-8B19-0F722FCF2C5A}" type="presParOf" srcId="{1CF3C5E4-A3C1-40E3-A127-C2CD6868E475}" destId="{3251666E-BD92-4284-82F8-25ACE8838765}" srcOrd="0" destOrd="0" presId="urn:microsoft.com/office/officeart/2005/8/layout/orgChart1"/>
    <dgm:cxn modelId="{09295B15-8ECF-451C-BC10-90920C3C4EBA}" type="presParOf" srcId="{1CF3C5E4-A3C1-40E3-A127-C2CD6868E475}" destId="{ACF35240-AE6E-4B9E-BC58-831EA93FC298}" srcOrd="1" destOrd="0" presId="urn:microsoft.com/office/officeart/2005/8/layout/orgChart1"/>
    <dgm:cxn modelId="{8862399E-15CD-4B21-8382-F5DA01C1BF22}" type="presParOf" srcId="{ACF35240-AE6E-4B9E-BC58-831EA93FC298}" destId="{EB933958-82AF-4F0A-A016-3EE1E2A5895D}" srcOrd="0" destOrd="0" presId="urn:microsoft.com/office/officeart/2005/8/layout/orgChart1"/>
    <dgm:cxn modelId="{AEFBE673-E65E-49A0-A0B6-179951F14107}" type="presParOf" srcId="{EB933958-82AF-4F0A-A016-3EE1E2A5895D}" destId="{7DDB042D-1936-4908-A4B3-602ACD964BFD}" srcOrd="0" destOrd="0" presId="urn:microsoft.com/office/officeart/2005/8/layout/orgChart1"/>
    <dgm:cxn modelId="{397692AE-938D-44B7-8259-142AC2317D3E}" type="presParOf" srcId="{EB933958-82AF-4F0A-A016-3EE1E2A5895D}" destId="{C3290D73-BFD9-4A67-8FCB-3D0DF1313B8A}" srcOrd="1" destOrd="0" presId="urn:microsoft.com/office/officeart/2005/8/layout/orgChart1"/>
    <dgm:cxn modelId="{5CA11812-D5C7-4BB9-87E6-9C86991095F6}" type="presParOf" srcId="{ACF35240-AE6E-4B9E-BC58-831EA93FC298}" destId="{66662B3B-A753-48A5-B3D4-D7BB7B643BD7}" srcOrd="1" destOrd="0" presId="urn:microsoft.com/office/officeart/2005/8/layout/orgChart1"/>
    <dgm:cxn modelId="{B7C453C6-E6F7-4C2E-8194-5BD74D38DA33}" type="presParOf" srcId="{ACF35240-AE6E-4B9E-BC58-831EA93FC298}" destId="{7B5DA1BE-0204-4B21-8F63-9C30CAB78CAB}" srcOrd="2" destOrd="0" presId="urn:microsoft.com/office/officeart/2005/8/layout/orgChart1"/>
    <dgm:cxn modelId="{A772156A-2ACF-422A-B7B3-1193545C4296}" type="presParOf" srcId="{1CF3C5E4-A3C1-40E3-A127-C2CD6868E475}" destId="{5E27DEE9-48D6-4144-8DA7-3EAD052FB58B}" srcOrd="2" destOrd="0" presId="urn:microsoft.com/office/officeart/2005/8/layout/orgChart1"/>
    <dgm:cxn modelId="{108F756F-8143-4824-9642-E9980D09F1C4}" type="presParOf" srcId="{1CF3C5E4-A3C1-40E3-A127-C2CD6868E475}" destId="{99870BF6-37D2-4A0D-8249-B878952CC92C}" srcOrd="3" destOrd="0" presId="urn:microsoft.com/office/officeart/2005/8/layout/orgChart1"/>
    <dgm:cxn modelId="{C2EDB479-C7AA-4E85-B450-D3043B05FB66}" type="presParOf" srcId="{99870BF6-37D2-4A0D-8249-B878952CC92C}" destId="{E4C11842-F4CC-4B9F-9A31-FAF730E62C88}" srcOrd="0" destOrd="0" presId="urn:microsoft.com/office/officeart/2005/8/layout/orgChart1"/>
    <dgm:cxn modelId="{2C89D358-33C6-40E1-9C27-852B643B057A}" type="presParOf" srcId="{E4C11842-F4CC-4B9F-9A31-FAF730E62C88}" destId="{37ADFEE9-796F-4466-A81D-829AC3C962AE}" srcOrd="0" destOrd="0" presId="urn:microsoft.com/office/officeart/2005/8/layout/orgChart1"/>
    <dgm:cxn modelId="{D7DBEF8A-D6D5-4FC8-A773-A25FB8271A45}" type="presParOf" srcId="{E4C11842-F4CC-4B9F-9A31-FAF730E62C88}" destId="{AAE3E057-C405-4F76-826F-BD4703BD011E}" srcOrd="1" destOrd="0" presId="urn:microsoft.com/office/officeart/2005/8/layout/orgChart1"/>
    <dgm:cxn modelId="{4A8070DE-7450-42B7-87FB-B844EA206F20}" type="presParOf" srcId="{99870BF6-37D2-4A0D-8249-B878952CC92C}" destId="{5ED61AE5-70DE-4D38-B31D-AF77A3652BE4}" srcOrd="1" destOrd="0" presId="urn:microsoft.com/office/officeart/2005/8/layout/orgChart1"/>
    <dgm:cxn modelId="{6DBAE5A1-57BC-4026-9F86-CB0082AE6D17}" type="presParOf" srcId="{99870BF6-37D2-4A0D-8249-B878952CC92C}" destId="{A4D3CAAB-46EC-4129-BBB2-16AA23B0A748}" srcOrd="2" destOrd="0" presId="urn:microsoft.com/office/officeart/2005/8/layout/orgChart1"/>
    <dgm:cxn modelId="{18DEFD53-4B87-4F46-8BB5-F2AA65028D64}" type="presParOf" srcId="{F734B151-C4A1-4C98-B490-DC0B3A785E4E}" destId="{7F37F89A-73E1-495F-ADC3-43C17222322E}" srcOrd="2" destOrd="0" presId="urn:microsoft.com/office/officeart/2005/8/layout/orgChart1"/>
    <dgm:cxn modelId="{F73955E9-98C8-4E46-945F-27D955486075}" type="presParOf" srcId="{765B40D6-F2A3-4170-9507-910C7D698033}" destId="{A1FC3926-C5DC-415A-998E-07DE6B4721B4}" srcOrd="2" destOrd="0" presId="urn:microsoft.com/office/officeart/2005/8/layout/orgChart1"/>
    <dgm:cxn modelId="{DD5EAD32-B978-4648-AEDC-D2F35F44E8E8}" type="presParOf" srcId="{765B40D6-F2A3-4170-9507-910C7D698033}" destId="{DD45321E-AD1E-46A4-8308-7B74C6A0E9E7}" srcOrd="3" destOrd="0" presId="urn:microsoft.com/office/officeart/2005/8/layout/orgChart1"/>
    <dgm:cxn modelId="{778F7144-C450-4A2E-A35D-3C39F9DE9213}" type="presParOf" srcId="{DD45321E-AD1E-46A4-8308-7B74C6A0E9E7}" destId="{8C502452-1125-463D-817B-E417F07B5B52}" srcOrd="0" destOrd="0" presId="urn:microsoft.com/office/officeart/2005/8/layout/orgChart1"/>
    <dgm:cxn modelId="{43195CE8-E0D5-413A-91C9-6E57A748D8BD}" type="presParOf" srcId="{8C502452-1125-463D-817B-E417F07B5B52}" destId="{F5D57871-8BD2-4D87-A9C1-CD2E85AB2063}" srcOrd="0" destOrd="0" presId="urn:microsoft.com/office/officeart/2005/8/layout/orgChart1"/>
    <dgm:cxn modelId="{606CBE95-A080-430B-A33F-1AFB0A95A272}" type="presParOf" srcId="{8C502452-1125-463D-817B-E417F07B5B52}" destId="{6A5C9377-EB34-4F1F-B069-93002837CDBD}" srcOrd="1" destOrd="0" presId="urn:microsoft.com/office/officeart/2005/8/layout/orgChart1"/>
    <dgm:cxn modelId="{C14AF20B-76C4-4321-ADAB-46C926741FBD}" type="presParOf" srcId="{DD45321E-AD1E-46A4-8308-7B74C6A0E9E7}" destId="{37EF3606-D103-4413-9A2E-D2D1C2690E3B}" srcOrd="1" destOrd="0" presId="urn:microsoft.com/office/officeart/2005/8/layout/orgChart1"/>
    <dgm:cxn modelId="{01459F6E-ED5A-4EAE-A37B-9E2AB615F71C}" type="presParOf" srcId="{37EF3606-D103-4413-9A2E-D2D1C2690E3B}" destId="{368D5737-F7B5-4C2A-B129-6547AEFC904B}" srcOrd="0" destOrd="0" presId="urn:microsoft.com/office/officeart/2005/8/layout/orgChart1"/>
    <dgm:cxn modelId="{0726004E-1873-4E23-B8D7-DBCE1E849C57}" type="presParOf" srcId="{37EF3606-D103-4413-9A2E-D2D1C2690E3B}" destId="{A97C44DF-341B-4403-B3D4-147E52353EE3}" srcOrd="1" destOrd="0" presId="urn:microsoft.com/office/officeart/2005/8/layout/orgChart1"/>
    <dgm:cxn modelId="{135848C2-7889-4CDA-84B9-7591E86E8FF1}" type="presParOf" srcId="{A97C44DF-341B-4403-B3D4-147E52353EE3}" destId="{D6BC9856-6E53-4967-85B3-8604A5AE16C9}" srcOrd="0" destOrd="0" presId="urn:microsoft.com/office/officeart/2005/8/layout/orgChart1"/>
    <dgm:cxn modelId="{D64D7B80-585C-4167-ABAC-489717260F6D}" type="presParOf" srcId="{D6BC9856-6E53-4967-85B3-8604A5AE16C9}" destId="{E0E95209-3916-41DD-AD26-1904A76D73DD}" srcOrd="0" destOrd="0" presId="urn:microsoft.com/office/officeart/2005/8/layout/orgChart1"/>
    <dgm:cxn modelId="{87F205A1-19CC-41D3-A360-A7612A1F1DF6}" type="presParOf" srcId="{D6BC9856-6E53-4967-85B3-8604A5AE16C9}" destId="{070E9EB2-9602-4AB8-8171-0B5527F4082B}" srcOrd="1" destOrd="0" presId="urn:microsoft.com/office/officeart/2005/8/layout/orgChart1"/>
    <dgm:cxn modelId="{B077718C-D584-427F-94CF-3A25DC9AE6C4}" type="presParOf" srcId="{A97C44DF-341B-4403-B3D4-147E52353EE3}" destId="{5A8CC298-7532-4F4B-80C6-EDB5F428A4BF}" srcOrd="1" destOrd="0" presId="urn:microsoft.com/office/officeart/2005/8/layout/orgChart1"/>
    <dgm:cxn modelId="{758EB021-E358-4A4D-A801-EE43030ABD18}" type="presParOf" srcId="{A97C44DF-341B-4403-B3D4-147E52353EE3}" destId="{5CB3CD16-9B31-48CB-8A7E-6E0F415124C8}" srcOrd="2" destOrd="0" presId="urn:microsoft.com/office/officeart/2005/8/layout/orgChart1"/>
    <dgm:cxn modelId="{A807EB55-A2CF-4ECD-9DE5-FEF9B2E82DF5}" type="presParOf" srcId="{DD45321E-AD1E-46A4-8308-7B74C6A0E9E7}" destId="{D4AE8B38-9747-4B79-92E8-6BCB0FA608D4}" srcOrd="2" destOrd="0" presId="urn:microsoft.com/office/officeart/2005/8/layout/orgChart1"/>
    <dgm:cxn modelId="{0ABD8108-0864-4CF1-80EE-E85EE7BF0793}" type="presParOf" srcId="{1044A5FA-3F18-4CD9-B9A2-F0CD90C76B35}" destId="{9B3A79EC-A38F-41E8-8A20-42CCE86F63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8D5737-F7B5-4C2A-B129-6547AEFC904B}">
      <dsp:nvSpPr>
        <dsp:cNvPr id="0" name=""/>
        <dsp:cNvSpPr/>
      </dsp:nvSpPr>
      <dsp:spPr>
        <a:xfrm>
          <a:off x="3755851" y="2139943"/>
          <a:ext cx="327898" cy="812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573"/>
              </a:lnTo>
              <a:lnTo>
                <a:pt x="327898" y="81257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C3926-C5DC-415A-998E-07DE6B4721B4}">
      <dsp:nvSpPr>
        <dsp:cNvPr id="0" name=""/>
        <dsp:cNvSpPr/>
      </dsp:nvSpPr>
      <dsp:spPr>
        <a:xfrm>
          <a:off x="3449554" y="885753"/>
          <a:ext cx="1607659" cy="370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78"/>
              </a:lnTo>
              <a:lnTo>
                <a:pt x="1607659" y="185478"/>
              </a:lnTo>
              <a:lnTo>
                <a:pt x="1607659" y="370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7DEE9-48D6-4144-8DA7-3EAD052FB58B}">
      <dsp:nvSpPr>
        <dsp:cNvPr id="0" name=""/>
        <dsp:cNvSpPr/>
      </dsp:nvSpPr>
      <dsp:spPr>
        <a:xfrm>
          <a:off x="499628" y="2139943"/>
          <a:ext cx="184189" cy="2066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6763"/>
              </a:lnTo>
              <a:lnTo>
                <a:pt x="184189" y="206676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1666E-BD92-4284-82F8-25ACE8838765}">
      <dsp:nvSpPr>
        <dsp:cNvPr id="0" name=""/>
        <dsp:cNvSpPr/>
      </dsp:nvSpPr>
      <dsp:spPr>
        <a:xfrm>
          <a:off x="499628" y="2139943"/>
          <a:ext cx="184189" cy="812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573"/>
              </a:lnTo>
              <a:lnTo>
                <a:pt x="184189" y="81257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302AA-031A-47B9-B232-3F6F0DA30E04}">
      <dsp:nvSpPr>
        <dsp:cNvPr id="0" name=""/>
        <dsp:cNvSpPr/>
      </dsp:nvSpPr>
      <dsp:spPr>
        <a:xfrm>
          <a:off x="1637373" y="885753"/>
          <a:ext cx="1812180" cy="370957"/>
        </a:xfrm>
        <a:custGeom>
          <a:avLst/>
          <a:gdLst/>
          <a:ahLst/>
          <a:cxnLst/>
          <a:rect l="0" t="0" r="0" b="0"/>
          <a:pathLst>
            <a:path>
              <a:moveTo>
                <a:pt x="1812180" y="0"/>
              </a:moveTo>
              <a:lnTo>
                <a:pt x="1812180" y="185478"/>
              </a:lnTo>
              <a:lnTo>
                <a:pt x="0" y="185478"/>
              </a:lnTo>
              <a:lnTo>
                <a:pt x="0" y="370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73FFB-DAE9-462A-BBAB-A7460594A8F6}">
      <dsp:nvSpPr>
        <dsp:cNvPr id="0" name=""/>
        <dsp:cNvSpPr/>
      </dsp:nvSpPr>
      <dsp:spPr>
        <a:xfrm>
          <a:off x="2197059" y="2520"/>
          <a:ext cx="2504988" cy="88323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店長</a:t>
          </a:r>
          <a:endParaRPr lang="en-US" sz="48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97059" y="2520"/>
        <a:ext cx="2504988" cy="883232"/>
      </dsp:txXfrm>
    </dsp:sp>
    <dsp:sp modelId="{8F3A91CF-B24C-4BE9-ADFD-AD19EC7C71CC}">
      <dsp:nvSpPr>
        <dsp:cNvPr id="0" name=""/>
        <dsp:cNvSpPr/>
      </dsp:nvSpPr>
      <dsp:spPr>
        <a:xfrm>
          <a:off x="215192" y="1256710"/>
          <a:ext cx="2844361" cy="88323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重車部門</a:t>
          </a:r>
          <a:endParaRPr lang="en-US" sz="40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5192" y="1256710"/>
        <a:ext cx="2844361" cy="883232"/>
      </dsp:txXfrm>
    </dsp:sp>
    <dsp:sp modelId="{7DDB042D-1936-4908-A4B3-602ACD964BFD}">
      <dsp:nvSpPr>
        <dsp:cNvPr id="0" name=""/>
        <dsp:cNvSpPr/>
      </dsp:nvSpPr>
      <dsp:spPr>
        <a:xfrm>
          <a:off x="683817" y="2510900"/>
          <a:ext cx="2251624" cy="88323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維修技師</a:t>
          </a:r>
          <a:endParaRPr lang="en-US" sz="40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83817" y="2510900"/>
        <a:ext cx="2251624" cy="883232"/>
      </dsp:txXfrm>
    </dsp:sp>
    <dsp:sp modelId="{37ADFEE9-796F-4466-A81D-829AC3C962AE}">
      <dsp:nvSpPr>
        <dsp:cNvPr id="0" name=""/>
        <dsp:cNvSpPr/>
      </dsp:nvSpPr>
      <dsp:spPr>
        <a:xfrm>
          <a:off x="683817" y="3765090"/>
          <a:ext cx="2251624" cy="88323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員工</a:t>
          </a:r>
          <a:endParaRPr lang="en-US" sz="40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83817" y="3765090"/>
        <a:ext cx="2251624" cy="883232"/>
      </dsp:txXfrm>
    </dsp:sp>
    <dsp:sp modelId="{F5D57871-8BD2-4D87-A9C1-CD2E85AB2063}">
      <dsp:nvSpPr>
        <dsp:cNvPr id="0" name=""/>
        <dsp:cNvSpPr/>
      </dsp:nvSpPr>
      <dsp:spPr>
        <a:xfrm>
          <a:off x="3430511" y="1256710"/>
          <a:ext cx="3253404" cy="88323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人身部</a:t>
          </a:r>
          <a:r>
            <a:rPr lang="zh-TW" altLang="en-US" sz="40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品部門</a:t>
          </a:r>
          <a:endParaRPr lang="en-US" sz="40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30511" y="1256710"/>
        <a:ext cx="3253404" cy="883232"/>
      </dsp:txXfrm>
    </dsp:sp>
    <dsp:sp modelId="{E0E95209-3916-41DD-AD26-1904A76D73DD}">
      <dsp:nvSpPr>
        <dsp:cNvPr id="0" name=""/>
        <dsp:cNvSpPr/>
      </dsp:nvSpPr>
      <dsp:spPr>
        <a:xfrm>
          <a:off x="4083750" y="2510900"/>
          <a:ext cx="2251624" cy="88323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員工</a:t>
          </a:r>
          <a:endParaRPr lang="en-US" sz="40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083750" y="2510900"/>
        <a:ext cx="2251624" cy="883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2474624"/>
            <a:ext cx="6840760" cy="108012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電子商務報告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01516" y="4365104"/>
            <a:ext cx="3592488" cy="139256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E1002020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郭介曜</a:t>
            </a:r>
            <a:endParaRPr lang="en-US" altLang="zh-TW" sz="2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E1021015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阮大鈞</a:t>
            </a:r>
            <a:endParaRPr lang="zh-TW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11560" y="2279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4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zh-TW" altLang="en-US" dirty="0"/>
              <a:t>報告</a:t>
            </a:r>
            <a:r>
              <a:rPr lang="zh-TW" altLang="en-US" dirty="0" smtClean="0"/>
              <a:t>結束，謝謝聆聽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30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大型重機線上租借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8369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自從政府開放大型重機上路後，擁有駕照的人越來越多，但價格並不是每個人都能接受。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因此大型重機的租借就能讓沒能力能購買的人有個騎乘的管道。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0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7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目前大型重機的租借普遍是前往店面看車後再進行租借，線上租車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的方式很少。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除了提供租車的服務，同時還能租售相關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品做另一份的收入，因此才有做這題目的想法。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組織架構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Diagram 3"/>
          <p:cNvGraphicFramePr/>
          <p:nvPr>
            <p:extLst>
              <p:ext uri="{D42A27DB-BD31-4B8C-83A1-F6EECF244321}">
                <p14:modId xmlns:p14="http://schemas.microsoft.com/office/powerpoint/2010/main" xmlns="" val="2289715950"/>
              </p:ext>
            </p:extLst>
          </p:nvPr>
        </p:nvGraphicFramePr>
        <p:xfrm>
          <a:off x="1187624" y="1700808"/>
          <a:ext cx="6899108" cy="4650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4661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6302AA-031A-47B9-B232-3F6F0DA3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656302AA-031A-47B9-B232-3F6F0DA30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3A91CF-B24C-4BE9-ADFD-AD19EC7C7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8F3A91CF-B24C-4BE9-ADFD-AD19EC7C7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51666E-BD92-4284-82F8-25ACE8838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3251666E-BD92-4284-82F8-25ACE8838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DB042D-1936-4908-A4B3-602ACD964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7DDB042D-1936-4908-A4B3-602ACD964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E27DEE9-48D6-4144-8DA7-3EAD052FB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5E27DEE9-48D6-4144-8DA7-3EAD052FB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ADFEE9-796F-4466-A81D-829AC3C96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37ADFEE9-796F-4466-A81D-829AC3C96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8D5737-F7B5-4C2A-B129-6547AEFC9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368D5737-F7B5-4C2A-B129-6547AEFC9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0E95209-3916-41DD-AD26-1904A76D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E0E95209-3916-41DD-AD26-1904A76D7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店長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負責對外溝通以及規劃店內活動。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重車部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處理車輛租售相關事宜，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提供車輛保養以及維修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提供商品介紹以及安全部品基礎保養。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7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重車部門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425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與地區駕訓班合作，提供駕訓班報名服務。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提供新考取駕照者優惠租車以及初次優惠租車服務。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提供線上租車服務。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定期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舉辦活動與車友共同出遊。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8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43808" y="1556792"/>
            <a:ext cx="7643192" cy="676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品部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endParaRPr lang="zh-TW" altLang="en-US" sz="4400" dirty="0"/>
          </a:p>
          <a:p>
            <a:pPr marL="0" indent="0">
              <a:buNone/>
            </a:pP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99592" y="256490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不定時提供產品優惠以及贈品贈送活動。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依顧客需求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配套人身部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提供線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上販售服務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7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11560" y="1700808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195736" y="2780928"/>
            <a:ext cx="6120680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網頁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65782" y="19057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首頁圖示</a:t>
            </a:r>
          </a:p>
        </p:txBody>
      </p:sp>
      <p:sp>
        <p:nvSpPr>
          <p:cNvPr id="20" name="矩形 19"/>
          <p:cNvSpPr/>
          <p:nvPr/>
        </p:nvSpPr>
        <p:spPr>
          <a:xfrm>
            <a:off x="2195736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419872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644008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868144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7092280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3491880" y="192006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車款資訊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267744" y="19121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最新消息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940152" y="19121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聯絡我們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7164288" y="19346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安全部品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2807804" y="3980505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廣告及活動展示區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21887" y="2780928"/>
            <a:ext cx="1357825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621887" y="2780928"/>
            <a:ext cx="1357825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775766" y="3649670"/>
            <a:ext cx="1080120" cy="746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775766" y="5585280"/>
            <a:ext cx="10801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765782" y="292029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快速查詢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755615" y="383817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廠牌選擇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971600" y="56526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查詢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716016" y="19088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上訂車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75766" y="4627117"/>
            <a:ext cx="1080120" cy="746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755615" y="481561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型號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9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11560" y="1700808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195736" y="2780928"/>
            <a:ext cx="6120680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網頁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83568" y="191218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首頁圖示</a:t>
            </a:r>
          </a:p>
        </p:txBody>
      </p:sp>
      <p:sp>
        <p:nvSpPr>
          <p:cNvPr id="20" name="矩形 19"/>
          <p:cNvSpPr/>
          <p:nvPr/>
        </p:nvSpPr>
        <p:spPr>
          <a:xfrm>
            <a:off x="2195736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419872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644008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868144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7092280" y="1700808"/>
            <a:ext cx="122413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3491880" y="192006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商品資訊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267744" y="19121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最新消息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940152" y="19121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聯絡我們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7164288" y="19346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線上租車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21887" y="2780928"/>
            <a:ext cx="1357825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621887" y="2780928"/>
            <a:ext cx="1357825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755576" y="3573016"/>
            <a:ext cx="10801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760739" y="4229472"/>
            <a:ext cx="10801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764605" y="4909279"/>
            <a:ext cx="10801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775766" y="5585280"/>
            <a:ext cx="10801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765782" y="292029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快速查詢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775766" y="36403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部品位置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755576" y="429683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廠牌選擇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790754" y="49575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型號選擇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971600" y="56526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查詢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805463" y="192006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購物車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2807804" y="3980505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廣告及活動展示區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1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312</Words>
  <Application>Microsoft Office PowerPoint</Application>
  <PresentationFormat>如螢幕大小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電子商務報告</vt:lpstr>
      <vt:lpstr>大型重機線上租借</vt:lpstr>
      <vt:lpstr>投影片 3</vt:lpstr>
      <vt:lpstr>組織架構</vt:lpstr>
      <vt:lpstr>投影片 5</vt:lpstr>
      <vt:lpstr>重車部門</vt:lpstr>
      <vt:lpstr>投影片 7</vt:lpstr>
      <vt:lpstr>網頁設計(重車)</vt:lpstr>
      <vt:lpstr>網頁設計(人身部品)</vt:lpstr>
      <vt:lpstr>報告結束，謝謝聆聽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CreatprK</dc:creator>
  <cp:lastModifiedBy>rossi</cp:lastModifiedBy>
  <cp:revision>102</cp:revision>
  <dcterms:created xsi:type="dcterms:W3CDTF">2015-01-12T15:00:07Z</dcterms:created>
  <dcterms:modified xsi:type="dcterms:W3CDTF">2015-01-13T10:21:39Z</dcterms:modified>
</cp:coreProperties>
</file>