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8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  <a:srgbClr val="0000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8FA-3668-429B-9323-74FAE4E2383B}" type="doc">
      <dgm:prSet loTypeId="urn:microsoft.com/office/officeart/2005/8/layout/b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ED5626-3F74-4B07-81F4-5E8D683D7194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步驟一：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辦理網域名稱申請</a:t>
          </a:r>
        </a:p>
      </dgm:t>
    </dgm:pt>
    <dgm:pt modelId="{157EB7D8-70BE-4E4E-BE0F-E28FB4875FC6}" type="parTrans" cxnId="{DE13A2F0-8E81-4F8A-BC5E-6A0921325EED}">
      <dgm:prSet/>
      <dgm:spPr/>
      <dgm:t>
        <a:bodyPr/>
        <a:lstStyle/>
        <a:p>
          <a:endParaRPr lang="zh-TW" altLang="en-US"/>
        </a:p>
      </dgm:t>
    </dgm:pt>
    <dgm:pt modelId="{2ACD1080-7634-4469-B7C5-684040AB5977}" type="sibTrans" cxnId="{DE13A2F0-8E81-4F8A-BC5E-6A0921325EED}">
      <dgm:prSet/>
      <dgm:spPr/>
      <dgm:t>
        <a:bodyPr/>
        <a:lstStyle/>
        <a:p>
          <a:endParaRPr lang="zh-TW" altLang="en-US"/>
        </a:p>
      </dgm:t>
    </dgm:pt>
    <dgm:pt modelId="{8CD99D24-A9D5-4E3C-8388-D7ADB3001144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步驟二：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決定網路商店架設方式</a:t>
          </a:r>
        </a:p>
      </dgm:t>
    </dgm:pt>
    <dgm:pt modelId="{13E0C77B-B3EA-4100-96F3-DA63141CFAED}" type="parTrans" cxnId="{0D818F4E-8F2F-414A-B8E3-D0A4CCAFAF33}">
      <dgm:prSet/>
      <dgm:spPr/>
      <dgm:t>
        <a:bodyPr/>
        <a:lstStyle/>
        <a:p>
          <a:endParaRPr lang="zh-TW" altLang="en-US"/>
        </a:p>
      </dgm:t>
    </dgm:pt>
    <dgm:pt modelId="{F63A16B7-3EAC-445F-85BF-9A523312B4CF}" type="sibTrans" cxnId="{0D818F4E-8F2F-414A-B8E3-D0A4CCAFAF33}">
      <dgm:prSet/>
      <dgm:spPr/>
      <dgm:t>
        <a:bodyPr/>
        <a:lstStyle/>
        <a:p>
          <a:endParaRPr lang="zh-TW" altLang="en-US"/>
        </a:p>
      </dgm:t>
    </dgm:pt>
    <dgm:pt modelId="{EF68E65D-9EB6-4C0B-A2CD-A1DD476DED3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步驟三：</a:t>
          </a: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採購電腦軟硬體設施</a:t>
          </a:r>
        </a:p>
      </dgm:t>
    </dgm:pt>
    <dgm:pt modelId="{67FD4610-E8BE-4F5E-B8DD-1A06DEA50AC3}" type="parTrans" cxnId="{A39A5AD5-B22F-4449-9054-6B510CEC0019}">
      <dgm:prSet/>
      <dgm:spPr/>
      <dgm:t>
        <a:bodyPr/>
        <a:lstStyle/>
        <a:p>
          <a:endParaRPr lang="zh-TW" altLang="en-US"/>
        </a:p>
      </dgm:t>
    </dgm:pt>
    <dgm:pt modelId="{F4A07204-1FE0-453A-8BF8-06375AA7800B}" type="sibTrans" cxnId="{A39A5AD5-B22F-4449-9054-6B510CEC0019}">
      <dgm:prSet/>
      <dgm:spPr/>
      <dgm:t>
        <a:bodyPr/>
        <a:lstStyle/>
        <a:p>
          <a:endParaRPr lang="zh-TW" altLang="en-US"/>
        </a:p>
      </dgm:t>
    </dgm:pt>
    <dgm:pt modelId="{BE858FB1-B4D5-48C9-A7DF-63F68494CE5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步驟四：</a:t>
          </a:r>
          <a:endParaRPr lang="en-US" altLang="zh-TW" sz="20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設計或選用網路商店軟體系統</a:t>
          </a:r>
          <a:endParaRPr lang="en-US" altLang="zh-TW" sz="18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342A6952-70F1-4A47-A9D1-B567DFA10389}" type="parTrans" cxnId="{EC62289D-B47A-4D8B-A59D-5A0952BB0E8E}">
      <dgm:prSet/>
      <dgm:spPr/>
      <dgm:t>
        <a:bodyPr/>
        <a:lstStyle/>
        <a:p>
          <a:endParaRPr lang="zh-TW" altLang="en-US"/>
        </a:p>
      </dgm:t>
    </dgm:pt>
    <dgm:pt modelId="{B3386F7F-476B-4494-9010-9739FB7684F8}" type="sibTrans" cxnId="{EC62289D-B47A-4D8B-A59D-5A0952BB0E8E}">
      <dgm:prSet/>
      <dgm:spPr/>
      <dgm:t>
        <a:bodyPr/>
        <a:lstStyle/>
        <a:p>
          <a:endParaRPr lang="zh-TW" altLang="en-US"/>
        </a:p>
      </dgm:t>
    </dgm:pt>
    <dgm:pt modelId="{CF1B474E-1F48-45F3-B0C8-9EF3AD532E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步驟五：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規劃後台作業程序</a:t>
          </a:r>
        </a:p>
      </dgm:t>
    </dgm:pt>
    <dgm:pt modelId="{95D63F9B-0A3E-4F40-BB11-836DBDDC560F}" type="parTrans" cxnId="{624D210C-A034-4EA1-B916-B08DC7F00EDB}">
      <dgm:prSet/>
      <dgm:spPr/>
      <dgm:t>
        <a:bodyPr/>
        <a:lstStyle/>
        <a:p>
          <a:endParaRPr lang="zh-TW" altLang="en-US"/>
        </a:p>
      </dgm:t>
    </dgm:pt>
    <dgm:pt modelId="{8DD03763-923A-4C81-90B8-2E1C4E498C97}" type="sibTrans" cxnId="{624D210C-A034-4EA1-B916-B08DC7F00EDB}">
      <dgm:prSet/>
      <dgm:spPr/>
      <dgm:t>
        <a:bodyPr/>
        <a:lstStyle/>
        <a:p>
          <a:endParaRPr lang="zh-TW" altLang="en-US"/>
        </a:p>
      </dgm:t>
    </dgm:pt>
    <dgm:pt modelId="{2ECA43AE-D0E6-45DD-A375-795346DCA4D7}">
      <dgm:prSet phldrT="[文字]"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步驟六：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連線測試</a:t>
          </a:r>
        </a:p>
      </dgm:t>
    </dgm:pt>
    <dgm:pt modelId="{1DFAF905-5818-4B8D-8EBC-D261B73AAA71}" type="parTrans" cxnId="{F7F9D86D-8393-45AF-9958-C02B5EFB0D94}">
      <dgm:prSet/>
      <dgm:spPr/>
      <dgm:t>
        <a:bodyPr/>
        <a:lstStyle/>
        <a:p>
          <a:endParaRPr lang="zh-TW" altLang="en-US"/>
        </a:p>
      </dgm:t>
    </dgm:pt>
    <dgm:pt modelId="{9625B734-754C-4A87-B3EC-F53F72D2D01C}" type="sibTrans" cxnId="{F7F9D86D-8393-45AF-9958-C02B5EFB0D94}">
      <dgm:prSet/>
      <dgm:spPr/>
      <dgm:t>
        <a:bodyPr/>
        <a:lstStyle/>
        <a:p>
          <a:endParaRPr lang="zh-TW" altLang="en-US"/>
        </a:p>
      </dgm:t>
    </dgm:pt>
    <dgm:pt modelId="{E771AF5A-E77E-4E5C-A2F3-18C89B982D8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步驟七：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至搜尋引擎做網站登錄</a:t>
          </a:r>
        </a:p>
      </dgm:t>
    </dgm:pt>
    <dgm:pt modelId="{F77EB0E8-4FB5-40FB-92BE-5307F63BD96B}" type="parTrans" cxnId="{36DC4E18-90D9-48E5-A923-E3287C19BEE0}">
      <dgm:prSet/>
      <dgm:spPr/>
      <dgm:t>
        <a:bodyPr/>
        <a:lstStyle/>
        <a:p>
          <a:endParaRPr lang="zh-TW" altLang="en-US"/>
        </a:p>
      </dgm:t>
    </dgm:pt>
    <dgm:pt modelId="{F7470EA2-C2FC-4097-9508-E88F7581A7A8}" type="sibTrans" cxnId="{36DC4E18-90D9-48E5-A923-E3287C19BEE0}">
      <dgm:prSet/>
      <dgm:spPr/>
      <dgm:t>
        <a:bodyPr/>
        <a:lstStyle/>
        <a:p>
          <a:endParaRPr lang="zh-TW" altLang="en-US"/>
        </a:p>
      </dgm:t>
    </dgm:pt>
    <dgm:pt modelId="{C9BA2E83-136A-4D5E-9C92-40A7ADDF9F6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步驟八：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正式營運與宣傳</a:t>
          </a:r>
        </a:p>
      </dgm:t>
    </dgm:pt>
    <dgm:pt modelId="{D52774AF-242B-460C-80DF-39845381B532}" type="parTrans" cxnId="{00343726-A444-4209-AE96-40669AC0981F}">
      <dgm:prSet/>
      <dgm:spPr/>
      <dgm:t>
        <a:bodyPr/>
        <a:lstStyle/>
        <a:p>
          <a:endParaRPr lang="zh-TW" altLang="en-US"/>
        </a:p>
      </dgm:t>
    </dgm:pt>
    <dgm:pt modelId="{B330AFC7-B565-444B-A015-D85C003C8432}" type="sibTrans" cxnId="{00343726-A444-4209-AE96-40669AC0981F}">
      <dgm:prSet/>
      <dgm:spPr/>
      <dgm:t>
        <a:bodyPr/>
        <a:lstStyle/>
        <a:p>
          <a:endParaRPr lang="zh-TW" altLang="en-US"/>
        </a:p>
      </dgm:t>
    </dgm:pt>
    <dgm:pt modelId="{FFC68EF8-9108-456A-9CB9-E9CAC4923520}" type="pres">
      <dgm:prSet presAssocID="{3137D8FA-3668-429B-9323-74FAE4E23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1F7A09-DEA3-40B9-9EF6-94C8AEE5C7B7}" type="pres">
      <dgm:prSet presAssocID="{A4ED5626-3F74-4B07-81F4-5E8D683D719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87B60D-A9FB-452D-8218-28AC2796CE66}" type="pres">
      <dgm:prSet presAssocID="{2ACD1080-7634-4469-B7C5-684040AB5977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A102B68F-C300-4E59-B1DD-61C6D220B502}" type="pres">
      <dgm:prSet presAssocID="{2ACD1080-7634-4469-B7C5-684040AB5977}" presName="connectorText" presStyleLbl="sibTrans1D1" presStyleIdx="0" presStyleCnt="7"/>
      <dgm:spPr/>
      <dgm:t>
        <a:bodyPr/>
        <a:lstStyle/>
        <a:p>
          <a:endParaRPr lang="zh-TW" altLang="en-US"/>
        </a:p>
      </dgm:t>
    </dgm:pt>
    <dgm:pt modelId="{ADA2430A-0647-4E1C-B818-F0888058C722}" type="pres">
      <dgm:prSet presAssocID="{8CD99D24-A9D5-4E3C-8388-D7ADB300114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559A94-E983-459D-A23A-511F36072297}" type="pres">
      <dgm:prSet presAssocID="{F63A16B7-3EAC-445F-85BF-9A523312B4CF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EC1B075F-2295-4816-AF9E-8276F0FA5F77}" type="pres">
      <dgm:prSet presAssocID="{F63A16B7-3EAC-445F-85BF-9A523312B4CF}" presName="connectorText" presStyleLbl="sibTrans1D1" presStyleIdx="1" presStyleCnt="7"/>
      <dgm:spPr/>
      <dgm:t>
        <a:bodyPr/>
        <a:lstStyle/>
        <a:p>
          <a:endParaRPr lang="zh-TW" altLang="en-US"/>
        </a:p>
      </dgm:t>
    </dgm:pt>
    <dgm:pt modelId="{A2B33290-52D6-46CE-B09F-7CEF71BBAA0A}" type="pres">
      <dgm:prSet presAssocID="{EF68E65D-9EB6-4C0B-A2CD-A1DD476DED3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791CD-BF72-4FAF-91E5-35679951BBB0}" type="pres">
      <dgm:prSet presAssocID="{F4A07204-1FE0-453A-8BF8-06375AA7800B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1F653829-5E26-4DF5-A69D-10F65E98752C}" type="pres">
      <dgm:prSet presAssocID="{F4A07204-1FE0-453A-8BF8-06375AA7800B}" presName="connectorText" presStyleLbl="sibTrans1D1" presStyleIdx="2" presStyleCnt="7"/>
      <dgm:spPr/>
      <dgm:t>
        <a:bodyPr/>
        <a:lstStyle/>
        <a:p>
          <a:endParaRPr lang="zh-TW" altLang="en-US"/>
        </a:p>
      </dgm:t>
    </dgm:pt>
    <dgm:pt modelId="{8F461336-7A76-4FC3-8EFF-6204051E9A2C}" type="pres">
      <dgm:prSet presAssocID="{BE858FB1-B4D5-48C9-A7DF-63F68494CE5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00BFF-DD8A-425B-9028-3DC50FA98BFF}" type="pres">
      <dgm:prSet presAssocID="{B3386F7F-476B-4494-9010-9739FB7684F8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9EA2075C-931D-4938-B735-3398386C9AF9}" type="pres">
      <dgm:prSet presAssocID="{B3386F7F-476B-4494-9010-9739FB7684F8}" presName="connectorText" presStyleLbl="sibTrans1D1" presStyleIdx="3" presStyleCnt="7"/>
      <dgm:spPr/>
      <dgm:t>
        <a:bodyPr/>
        <a:lstStyle/>
        <a:p>
          <a:endParaRPr lang="zh-TW" altLang="en-US"/>
        </a:p>
      </dgm:t>
    </dgm:pt>
    <dgm:pt modelId="{C33ED2BB-B300-4B58-B286-FF16E90124B2}" type="pres">
      <dgm:prSet presAssocID="{CF1B474E-1F48-45F3-B0C8-9EF3AD532ED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A5BA80-FE89-4922-A357-C970A97643DD}" type="pres">
      <dgm:prSet presAssocID="{8DD03763-923A-4C81-90B8-2E1C4E498C97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9A9088A3-A0A4-4C39-8B03-BB460718F507}" type="pres">
      <dgm:prSet presAssocID="{8DD03763-923A-4C81-90B8-2E1C4E498C97}" presName="connectorText" presStyleLbl="sibTrans1D1" presStyleIdx="4" presStyleCnt="7"/>
      <dgm:spPr/>
      <dgm:t>
        <a:bodyPr/>
        <a:lstStyle/>
        <a:p>
          <a:endParaRPr lang="zh-TW" altLang="en-US"/>
        </a:p>
      </dgm:t>
    </dgm:pt>
    <dgm:pt modelId="{A130A2D0-C041-41E7-A7F2-06E7FB60A316}" type="pres">
      <dgm:prSet presAssocID="{2ECA43AE-D0E6-45DD-A375-795346DCA4D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F88AEA-6F6A-4CE9-B713-D506561C42EA}" type="pres">
      <dgm:prSet presAssocID="{9625B734-754C-4A87-B3EC-F53F72D2D01C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7FBD534A-1FE7-413F-9ABA-814428DBFFBB}" type="pres">
      <dgm:prSet presAssocID="{9625B734-754C-4A87-B3EC-F53F72D2D01C}" presName="connectorText" presStyleLbl="sibTrans1D1" presStyleIdx="5" presStyleCnt="7"/>
      <dgm:spPr/>
      <dgm:t>
        <a:bodyPr/>
        <a:lstStyle/>
        <a:p>
          <a:endParaRPr lang="zh-TW" altLang="en-US"/>
        </a:p>
      </dgm:t>
    </dgm:pt>
    <dgm:pt modelId="{1B976458-C676-4AD0-BEC0-B72BEA7E8CC3}" type="pres">
      <dgm:prSet presAssocID="{E771AF5A-E77E-4E5C-A2F3-18C89B982D8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7AB8AE-892C-49BD-944D-3C874BB84131}" type="pres">
      <dgm:prSet presAssocID="{F7470EA2-C2FC-4097-9508-E88F7581A7A8}" presName="sibTrans" presStyleLbl="sibTrans1D1" presStyleIdx="6" presStyleCnt="7"/>
      <dgm:spPr/>
      <dgm:t>
        <a:bodyPr/>
        <a:lstStyle/>
        <a:p>
          <a:endParaRPr lang="zh-TW" altLang="en-US"/>
        </a:p>
      </dgm:t>
    </dgm:pt>
    <dgm:pt modelId="{37A27601-2271-4388-BF7A-F13C3FCDA742}" type="pres">
      <dgm:prSet presAssocID="{F7470EA2-C2FC-4097-9508-E88F7581A7A8}" presName="connectorText" presStyleLbl="sibTrans1D1" presStyleIdx="6" presStyleCnt="7"/>
      <dgm:spPr/>
      <dgm:t>
        <a:bodyPr/>
        <a:lstStyle/>
        <a:p>
          <a:endParaRPr lang="zh-TW" altLang="en-US"/>
        </a:p>
      </dgm:t>
    </dgm:pt>
    <dgm:pt modelId="{DA325482-9C5C-4F3C-9D83-66BA3F3CE3DF}" type="pres">
      <dgm:prSet presAssocID="{C9BA2E83-136A-4D5E-9C92-40A7ADDF9F6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735A75-1AFA-46A2-9D20-A72CB27256E6}" type="presOf" srcId="{F7470EA2-C2FC-4097-9508-E88F7581A7A8}" destId="{3C7AB8AE-892C-49BD-944D-3C874BB84131}" srcOrd="0" destOrd="0" presId="urn:microsoft.com/office/officeart/2005/8/layout/bProcess3"/>
    <dgm:cxn modelId="{0BA27CF5-D650-454D-9232-10A00C748854}" type="presOf" srcId="{2ACD1080-7634-4469-B7C5-684040AB5977}" destId="{A102B68F-C300-4E59-B1DD-61C6D220B502}" srcOrd="1" destOrd="0" presId="urn:microsoft.com/office/officeart/2005/8/layout/bProcess3"/>
    <dgm:cxn modelId="{2B98C6AB-F333-47AD-AC44-AF669154EF5C}" type="presOf" srcId="{B3386F7F-476B-4494-9010-9739FB7684F8}" destId="{E8500BFF-DD8A-425B-9028-3DC50FA98BFF}" srcOrd="0" destOrd="0" presId="urn:microsoft.com/office/officeart/2005/8/layout/bProcess3"/>
    <dgm:cxn modelId="{CDC3854F-ACA1-4264-ADF7-30E8374A3F61}" type="presOf" srcId="{E771AF5A-E77E-4E5C-A2F3-18C89B982D8A}" destId="{1B976458-C676-4AD0-BEC0-B72BEA7E8CC3}" srcOrd="0" destOrd="0" presId="urn:microsoft.com/office/officeart/2005/8/layout/bProcess3"/>
    <dgm:cxn modelId="{0D818F4E-8F2F-414A-B8E3-D0A4CCAFAF33}" srcId="{3137D8FA-3668-429B-9323-74FAE4E2383B}" destId="{8CD99D24-A9D5-4E3C-8388-D7ADB3001144}" srcOrd="1" destOrd="0" parTransId="{13E0C77B-B3EA-4100-96F3-DA63141CFAED}" sibTransId="{F63A16B7-3EAC-445F-85BF-9A523312B4CF}"/>
    <dgm:cxn modelId="{8959A5D0-8285-4059-98C9-B4856EECAA29}" type="presOf" srcId="{8DD03763-923A-4C81-90B8-2E1C4E498C97}" destId="{9A9088A3-A0A4-4C39-8B03-BB460718F507}" srcOrd="1" destOrd="0" presId="urn:microsoft.com/office/officeart/2005/8/layout/bProcess3"/>
    <dgm:cxn modelId="{CD953FEB-AA13-4D5A-A3C3-63971B39F69A}" type="presOf" srcId="{CF1B474E-1F48-45F3-B0C8-9EF3AD532ED2}" destId="{C33ED2BB-B300-4B58-B286-FF16E90124B2}" srcOrd="0" destOrd="0" presId="urn:microsoft.com/office/officeart/2005/8/layout/bProcess3"/>
    <dgm:cxn modelId="{A52CC87F-8705-4C7C-803A-0350C8D14249}" type="presOf" srcId="{BE858FB1-B4D5-48C9-A7DF-63F68494CE5F}" destId="{8F461336-7A76-4FC3-8EFF-6204051E9A2C}" srcOrd="0" destOrd="0" presId="urn:microsoft.com/office/officeart/2005/8/layout/bProcess3"/>
    <dgm:cxn modelId="{FFC9593D-6840-4B91-9A76-1B207A8D585A}" type="presOf" srcId="{C9BA2E83-136A-4D5E-9C92-40A7ADDF9F6A}" destId="{DA325482-9C5C-4F3C-9D83-66BA3F3CE3DF}" srcOrd="0" destOrd="0" presId="urn:microsoft.com/office/officeart/2005/8/layout/bProcess3"/>
    <dgm:cxn modelId="{D23444B6-AB95-41C4-90B5-7C1CCA01E76E}" type="presOf" srcId="{B3386F7F-476B-4494-9010-9739FB7684F8}" destId="{9EA2075C-931D-4938-B735-3398386C9AF9}" srcOrd="1" destOrd="0" presId="urn:microsoft.com/office/officeart/2005/8/layout/bProcess3"/>
    <dgm:cxn modelId="{AEBC3433-A527-4E6B-8C54-88A96F1B791D}" type="presOf" srcId="{F63A16B7-3EAC-445F-85BF-9A523312B4CF}" destId="{49559A94-E983-459D-A23A-511F36072297}" srcOrd="0" destOrd="0" presId="urn:microsoft.com/office/officeart/2005/8/layout/bProcess3"/>
    <dgm:cxn modelId="{86EC1A7B-0176-4151-AC01-149F1CCB1708}" type="presOf" srcId="{8CD99D24-A9D5-4E3C-8388-D7ADB3001144}" destId="{ADA2430A-0647-4E1C-B818-F0888058C722}" srcOrd="0" destOrd="0" presId="urn:microsoft.com/office/officeart/2005/8/layout/bProcess3"/>
    <dgm:cxn modelId="{36DC4E18-90D9-48E5-A923-E3287C19BEE0}" srcId="{3137D8FA-3668-429B-9323-74FAE4E2383B}" destId="{E771AF5A-E77E-4E5C-A2F3-18C89B982D8A}" srcOrd="6" destOrd="0" parTransId="{F77EB0E8-4FB5-40FB-92BE-5307F63BD96B}" sibTransId="{F7470EA2-C2FC-4097-9508-E88F7581A7A8}"/>
    <dgm:cxn modelId="{69FB0E2B-1BDA-4029-A387-BB5E6A88F690}" type="presOf" srcId="{EF68E65D-9EB6-4C0B-A2CD-A1DD476DED3F}" destId="{A2B33290-52D6-46CE-B09F-7CEF71BBAA0A}" srcOrd="0" destOrd="0" presId="urn:microsoft.com/office/officeart/2005/8/layout/bProcess3"/>
    <dgm:cxn modelId="{DE13A2F0-8E81-4F8A-BC5E-6A0921325EED}" srcId="{3137D8FA-3668-429B-9323-74FAE4E2383B}" destId="{A4ED5626-3F74-4B07-81F4-5E8D683D7194}" srcOrd="0" destOrd="0" parTransId="{157EB7D8-70BE-4E4E-BE0F-E28FB4875FC6}" sibTransId="{2ACD1080-7634-4469-B7C5-684040AB5977}"/>
    <dgm:cxn modelId="{624D210C-A034-4EA1-B916-B08DC7F00EDB}" srcId="{3137D8FA-3668-429B-9323-74FAE4E2383B}" destId="{CF1B474E-1F48-45F3-B0C8-9EF3AD532ED2}" srcOrd="4" destOrd="0" parTransId="{95D63F9B-0A3E-4F40-BB11-836DBDDC560F}" sibTransId="{8DD03763-923A-4C81-90B8-2E1C4E498C97}"/>
    <dgm:cxn modelId="{93726B0C-2EA0-4647-99D6-61B123474E38}" type="presOf" srcId="{A4ED5626-3F74-4B07-81F4-5E8D683D7194}" destId="{6E1F7A09-DEA3-40B9-9EF6-94C8AEE5C7B7}" srcOrd="0" destOrd="0" presId="urn:microsoft.com/office/officeart/2005/8/layout/bProcess3"/>
    <dgm:cxn modelId="{EC62289D-B47A-4D8B-A59D-5A0952BB0E8E}" srcId="{3137D8FA-3668-429B-9323-74FAE4E2383B}" destId="{BE858FB1-B4D5-48C9-A7DF-63F68494CE5F}" srcOrd="3" destOrd="0" parTransId="{342A6952-70F1-4A47-A9D1-B567DFA10389}" sibTransId="{B3386F7F-476B-4494-9010-9739FB7684F8}"/>
    <dgm:cxn modelId="{64FE39EA-D992-4046-AF6C-8CAAB72357D8}" type="presOf" srcId="{F7470EA2-C2FC-4097-9508-E88F7581A7A8}" destId="{37A27601-2271-4388-BF7A-F13C3FCDA742}" srcOrd="1" destOrd="0" presId="urn:microsoft.com/office/officeart/2005/8/layout/bProcess3"/>
    <dgm:cxn modelId="{0B304463-9E31-4AAF-BC80-188C4B58CA3E}" type="presOf" srcId="{F4A07204-1FE0-453A-8BF8-06375AA7800B}" destId="{331791CD-BF72-4FAF-91E5-35679951BBB0}" srcOrd="0" destOrd="0" presId="urn:microsoft.com/office/officeart/2005/8/layout/bProcess3"/>
    <dgm:cxn modelId="{F7F9D86D-8393-45AF-9958-C02B5EFB0D94}" srcId="{3137D8FA-3668-429B-9323-74FAE4E2383B}" destId="{2ECA43AE-D0E6-45DD-A375-795346DCA4D7}" srcOrd="5" destOrd="0" parTransId="{1DFAF905-5818-4B8D-8EBC-D261B73AAA71}" sibTransId="{9625B734-754C-4A87-B3EC-F53F72D2D01C}"/>
    <dgm:cxn modelId="{1040F4D9-E234-4B57-A921-46338FEA5925}" type="presOf" srcId="{2ECA43AE-D0E6-45DD-A375-795346DCA4D7}" destId="{A130A2D0-C041-41E7-A7F2-06E7FB60A316}" srcOrd="0" destOrd="0" presId="urn:microsoft.com/office/officeart/2005/8/layout/bProcess3"/>
    <dgm:cxn modelId="{6E78CE7E-E477-4765-81A5-E4A6EB577D7C}" type="presOf" srcId="{8DD03763-923A-4C81-90B8-2E1C4E498C97}" destId="{25A5BA80-FE89-4922-A357-C970A97643DD}" srcOrd="0" destOrd="0" presId="urn:microsoft.com/office/officeart/2005/8/layout/bProcess3"/>
    <dgm:cxn modelId="{71D62D28-20DA-4FB3-AB2D-43487F501CC4}" type="presOf" srcId="{9625B734-754C-4A87-B3EC-F53F72D2D01C}" destId="{7FBD534A-1FE7-413F-9ABA-814428DBFFBB}" srcOrd="1" destOrd="0" presId="urn:microsoft.com/office/officeart/2005/8/layout/bProcess3"/>
    <dgm:cxn modelId="{00343726-A444-4209-AE96-40669AC0981F}" srcId="{3137D8FA-3668-429B-9323-74FAE4E2383B}" destId="{C9BA2E83-136A-4D5E-9C92-40A7ADDF9F6A}" srcOrd="7" destOrd="0" parTransId="{D52774AF-242B-460C-80DF-39845381B532}" sibTransId="{B330AFC7-B565-444B-A015-D85C003C8432}"/>
    <dgm:cxn modelId="{A39A5AD5-B22F-4449-9054-6B510CEC0019}" srcId="{3137D8FA-3668-429B-9323-74FAE4E2383B}" destId="{EF68E65D-9EB6-4C0B-A2CD-A1DD476DED3F}" srcOrd="2" destOrd="0" parTransId="{67FD4610-E8BE-4F5E-B8DD-1A06DEA50AC3}" sibTransId="{F4A07204-1FE0-453A-8BF8-06375AA7800B}"/>
    <dgm:cxn modelId="{955F1FE9-C4C7-4C88-BA9C-94C10BE65911}" type="presOf" srcId="{F4A07204-1FE0-453A-8BF8-06375AA7800B}" destId="{1F653829-5E26-4DF5-A69D-10F65E98752C}" srcOrd="1" destOrd="0" presId="urn:microsoft.com/office/officeart/2005/8/layout/bProcess3"/>
    <dgm:cxn modelId="{71E27800-5517-46CF-B69A-FB7C813151AE}" type="presOf" srcId="{2ACD1080-7634-4469-B7C5-684040AB5977}" destId="{B087B60D-A9FB-452D-8218-28AC2796CE66}" srcOrd="0" destOrd="0" presId="urn:microsoft.com/office/officeart/2005/8/layout/bProcess3"/>
    <dgm:cxn modelId="{3F5CA996-AEEB-4C08-9ADA-884347C3980F}" type="presOf" srcId="{9625B734-754C-4A87-B3EC-F53F72D2D01C}" destId="{A1F88AEA-6F6A-4CE9-B713-D506561C42EA}" srcOrd="0" destOrd="0" presId="urn:microsoft.com/office/officeart/2005/8/layout/bProcess3"/>
    <dgm:cxn modelId="{5E0584D2-DB0C-45F5-8379-C05D40963994}" type="presOf" srcId="{F63A16B7-3EAC-445F-85BF-9A523312B4CF}" destId="{EC1B075F-2295-4816-AF9E-8276F0FA5F77}" srcOrd="1" destOrd="0" presId="urn:microsoft.com/office/officeart/2005/8/layout/bProcess3"/>
    <dgm:cxn modelId="{6CB21AC4-1214-454C-802F-CB3911C4D588}" type="presOf" srcId="{3137D8FA-3668-429B-9323-74FAE4E2383B}" destId="{FFC68EF8-9108-456A-9CB9-E9CAC4923520}" srcOrd="0" destOrd="0" presId="urn:microsoft.com/office/officeart/2005/8/layout/bProcess3"/>
    <dgm:cxn modelId="{187A6F2A-7D45-402F-A6FE-50046F414BEB}" type="presParOf" srcId="{FFC68EF8-9108-456A-9CB9-E9CAC4923520}" destId="{6E1F7A09-DEA3-40B9-9EF6-94C8AEE5C7B7}" srcOrd="0" destOrd="0" presId="urn:microsoft.com/office/officeart/2005/8/layout/bProcess3"/>
    <dgm:cxn modelId="{B7287E3E-491B-458F-847F-77F2E2754358}" type="presParOf" srcId="{FFC68EF8-9108-456A-9CB9-E9CAC4923520}" destId="{B087B60D-A9FB-452D-8218-28AC2796CE66}" srcOrd="1" destOrd="0" presId="urn:microsoft.com/office/officeart/2005/8/layout/bProcess3"/>
    <dgm:cxn modelId="{0A623D40-602C-4616-AC2D-998ED92BD073}" type="presParOf" srcId="{B087B60D-A9FB-452D-8218-28AC2796CE66}" destId="{A102B68F-C300-4E59-B1DD-61C6D220B502}" srcOrd="0" destOrd="0" presId="urn:microsoft.com/office/officeart/2005/8/layout/bProcess3"/>
    <dgm:cxn modelId="{6C2D1552-4160-47E3-BC6E-7D09F1497F03}" type="presParOf" srcId="{FFC68EF8-9108-456A-9CB9-E9CAC4923520}" destId="{ADA2430A-0647-4E1C-B818-F0888058C722}" srcOrd="2" destOrd="0" presId="urn:microsoft.com/office/officeart/2005/8/layout/bProcess3"/>
    <dgm:cxn modelId="{D788928E-DD0F-4563-B36C-9F5117CA9384}" type="presParOf" srcId="{FFC68EF8-9108-456A-9CB9-E9CAC4923520}" destId="{49559A94-E983-459D-A23A-511F36072297}" srcOrd="3" destOrd="0" presId="urn:microsoft.com/office/officeart/2005/8/layout/bProcess3"/>
    <dgm:cxn modelId="{9A3111B2-C7DD-4A11-8F6F-AC0029732D71}" type="presParOf" srcId="{49559A94-E983-459D-A23A-511F36072297}" destId="{EC1B075F-2295-4816-AF9E-8276F0FA5F77}" srcOrd="0" destOrd="0" presId="urn:microsoft.com/office/officeart/2005/8/layout/bProcess3"/>
    <dgm:cxn modelId="{313D5E60-6A75-4A28-A568-5C15E342C527}" type="presParOf" srcId="{FFC68EF8-9108-456A-9CB9-E9CAC4923520}" destId="{A2B33290-52D6-46CE-B09F-7CEF71BBAA0A}" srcOrd="4" destOrd="0" presId="urn:microsoft.com/office/officeart/2005/8/layout/bProcess3"/>
    <dgm:cxn modelId="{C4849E5B-5DC4-4EE5-BA87-8782C1131CAC}" type="presParOf" srcId="{FFC68EF8-9108-456A-9CB9-E9CAC4923520}" destId="{331791CD-BF72-4FAF-91E5-35679951BBB0}" srcOrd="5" destOrd="0" presId="urn:microsoft.com/office/officeart/2005/8/layout/bProcess3"/>
    <dgm:cxn modelId="{94C594AD-91A3-4CC9-92EB-5F8B139C427D}" type="presParOf" srcId="{331791CD-BF72-4FAF-91E5-35679951BBB0}" destId="{1F653829-5E26-4DF5-A69D-10F65E98752C}" srcOrd="0" destOrd="0" presId="urn:microsoft.com/office/officeart/2005/8/layout/bProcess3"/>
    <dgm:cxn modelId="{A08C132E-D1E2-4972-8F21-A2959366B26B}" type="presParOf" srcId="{FFC68EF8-9108-456A-9CB9-E9CAC4923520}" destId="{8F461336-7A76-4FC3-8EFF-6204051E9A2C}" srcOrd="6" destOrd="0" presId="urn:microsoft.com/office/officeart/2005/8/layout/bProcess3"/>
    <dgm:cxn modelId="{50BBF4DF-5207-420E-9AA9-0517B961C95A}" type="presParOf" srcId="{FFC68EF8-9108-456A-9CB9-E9CAC4923520}" destId="{E8500BFF-DD8A-425B-9028-3DC50FA98BFF}" srcOrd="7" destOrd="0" presId="urn:microsoft.com/office/officeart/2005/8/layout/bProcess3"/>
    <dgm:cxn modelId="{F321C173-672F-4579-BDE2-88ED642BAB59}" type="presParOf" srcId="{E8500BFF-DD8A-425B-9028-3DC50FA98BFF}" destId="{9EA2075C-931D-4938-B735-3398386C9AF9}" srcOrd="0" destOrd="0" presId="urn:microsoft.com/office/officeart/2005/8/layout/bProcess3"/>
    <dgm:cxn modelId="{48DB7E42-296B-48B3-8E2F-55989FC72A29}" type="presParOf" srcId="{FFC68EF8-9108-456A-9CB9-E9CAC4923520}" destId="{C33ED2BB-B300-4B58-B286-FF16E90124B2}" srcOrd="8" destOrd="0" presId="urn:microsoft.com/office/officeart/2005/8/layout/bProcess3"/>
    <dgm:cxn modelId="{F794F61E-356E-4B80-9484-DF35F2CA9970}" type="presParOf" srcId="{FFC68EF8-9108-456A-9CB9-E9CAC4923520}" destId="{25A5BA80-FE89-4922-A357-C970A97643DD}" srcOrd="9" destOrd="0" presId="urn:microsoft.com/office/officeart/2005/8/layout/bProcess3"/>
    <dgm:cxn modelId="{AF83A2A4-ABCB-4739-8AF3-632CCB5FFFD1}" type="presParOf" srcId="{25A5BA80-FE89-4922-A357-C970A97643DD}" destId="{9A9088A3-A0A4-4C39-8B03-BB460718F507}" srcOrd="0" destOrd="0" presId="urn:microsoft.com/office/officeart/2005/8/layout/bProcess3"/>
    <dgm:cxn modelId="{A6F05D2E-475A-48EB-A6E5-8E738B280EC8}" type="presParOf" srcId="{FFC68EF8-9108-456A-9CB9-E9CAC4923520}" destId="{A130A2D0-C041-41E7-A7F2-06E7FB60A316}" srcOrd="10" destOrd="0" presId="urn:microsoft.com/office/officeart/2005/8/layout/bProcess3"/>
    <dgm:cxn modelId="{C9672C5A-C9CB-449E-8ECE-F1386B7940BF}" type="presParOf" srcId="{FFC68EF8-9108-456A-9CB9-E9CAC4923520}" destId="{A1F88AEA-6F6A-4CE9-B713-D506561C42EA}" srcOrd="11" destOrd="0" presId="urn:microsoft.com/office/officeart/2005/8/layout/bProcess3"/>
    <dgm:cxn modelId="{50329BBD-5507-47DB-B43A-3382369F4AE4}" type="presParOf" srcId="{A1F88AEA-6F6A-4CE9-B713-D506561C42EA}" destId="{7FBD534A-1FE7-413F-9ABA-814428DBFFBB}" srcOrd="0" destOrd="0" presId="urn:microsoft.com/office/officeart/2005/8/layout/bProcess3"/>
    <dgm:cxn modelId="{946C6D8E-E081-4393-8839-772FC51395CC}" type="presParOf" srcId="{FFC68EF8-9108-456A-9CB9-E9CAC4923520}" destId="{1B976458-C676-4AD0-BEC0-B72BEA7E8CC3}" srcOrd="12" destOrd="0" presId="urn:microsoft.com/office/officeart/2005/8/layout/bProcess3"/>
    <dgm:cxn modelId="{D8B4864F-76DB-4B0A-8DE1-5E02053C73C6}" type="presParOf" srcId="{FFC68EF8-9108-456A-9CB9-E9CAC4923520}" destId="{3C7AB8AE-892C-49BD-944D-3C874BB84131}" srcOrd="13" destOrd="0" presId="urn:microsoft.com/office/officeart/2005/8/layout/bProcess3"/>
    <dgm:cxn modelId="{332086C8-B7BE-40D3-AD8D-3F9C369B1014}" type="presParOf" srcId="{3C7AB8AE-892C-49BD-944D-3C874BB84131}" destId="{37A27601-2271-4388-BF7A-F13C3FCDA742}" srcOrd="0" destOrd="0" presId="urn:microsoft.com/office/officeart/2005/8/layout/bProcess3"/>
    <dgm:cxn modelId="{D44A6A84-6182-49F0-B535-DBE60A170FEB}" type="presParOf" srcId="{FFC68EF8-9108-456A-9CB9-E9CAC4923520}" destId="{DA325482-9C5C-4F3C-9D83-66BA3F3CE3DF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4FE25-1070-4254-8C96-053167066EE5}" type="doc">
      <dgm:prSet loTypeId="urn:microsoft.com/office/officeart/2005/8/layout/matrix3" loCatId="matrix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109F5983-64A9-4498-8AEF-E6D61382692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負責人兼財會</a:t>
          </a:r>
          <a:endParaRPr lang="en-US" altLang="zh-TW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盧桂珍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46133977-685A-4EC6-BE57-3F29B1066F0B}" type="parTrans" cxnId="{3C6D0E0D-52B5-4B1B-A1B8-DD1FC77B112C}">
      <dgm:prSet/>
      <dgm:spPr/>
      <dgm:t>
        <a:bodyPr/>
        <a:lstStyle/>
        <a:p>
          <a:endParaRPr lang="zh-TW" altLang="en-US"/>
        </a:p>
      </dgm:t>
    </dgm:pt>
    <dgm:pt modelId="{809E8AD4-78BF-457B-A7BD-3620AD2A15BE}" type="sibTrans" cxnId="{3C6D0E0D-52B5-4B1B-A1B8-DD1FC77B112C}">
      <dgm:prSet/>
      <dgm:spPr/>
      <dgm:t>
        <a:bodyPr/>
        <a:lstStyle/>
        <a:p>
          <a:endParaRPr lang="zh-TW" altLang="en-US"/>
        </a:p>
      </dgm:t>
    </dgm:pt>
    <dgm:pt modelId="{963E4148-B2E0-41A2-B279-46BCD714ABB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總務採購</a:t>
          </a:r>
          <a:endParaRPr lang="en-US" altLang="zh-TW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鄧伊芳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B8E2D39-F7C4-4287-8CCE-B4A4CF870489}" type="parTrans" cxnId="{D05288AF-58E1-4AB1-A056-63FFC3E4AFE2}">
      <dgm:prSet/>
      <dgm:spPr/>
      <dgm:t>
        <a:bodyPr/>
        <a:lstStyle/>
        <a:p>
          <a:endParaRPr lang="zh-TW" altLang="en-US"/>
        </a:p>
      </dgm:t>
    </dgm:pt>
    <dgm:pt modelId="{F7409A86-9949-4944-906C-13A806B71B94}" type="sibTrans" cxnId="{D05288AF-58E1-4AB1-A056-63FFC3E4AFE2}">
      <dgm:prSet/>
      <dgm:spPr/>
      <dgm:t>
        <a:bodyPr/>
        <a:lstStyle/>
        <a:p>
          <a:endParaRPr lang="zh-TW" altLang="en-US"/>
        </a:p>
      </dgm:t>
    </dgm:pt>
    <dgm:pt modelId="{02757322-DF27-4D82-9A79-FAA110302A95}">
      <dgm:prSet phldrT="[文字]" custT="1"/>
      <dgm:spPr/>
      <dgm:t>
        <a:bodyPr/>
        <a:lstStyle/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網站經營及</a:t>
          </a:r>
          <a:endParaRPr lang="en-US" altLang="zh-TW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行銷企劃</a:t>
          </a:r>
          <a:endParaRPr lang="en-US" altLang="zh-TW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林敏茹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BE1EA08-08BD-49DC-A100-BB6821539513}" type="parTrans" cxnId="{1E69E757-FE79-4AB2-8FB2-D00C2B88A60B}">
      <dgm:prSet/>
      <dgm:spPr/>
      <dgm:t>
        <a:bodyPr/>
        <a:lstStyle/>
        <a:p>
          <a:endParaRPr lang="zh-TW" altLang="en-US"/>
        </a:p>
      </dgm:t>
    </dgm:pt>
    <dgm:pt modelId="{99B59353-56AD-430E-B6B5-9B859B4E0729}" type="sibTrans" cxnId="{1E69E757-FE79-4AB2-8FB2-D00C2B88A60B}">
      <dgm:prSet/>
      <dgm:spPr/>
      <dgm:t>
        <a:bodyPr/>
        <a:lstStyle/>
        <a:p>
          <a:endParaRPr lang="zh-TW" altLang="en-US"/>
        </a:p>
      </dgm:t>
    </dgm:pt>
    <dgm:pt modelId="{BA24344C-5477-4A02-878A-CD156CBF9B0A}">
      <dgm:prSet phldrT="[文字]" custT="1"/>
      <dgm:spPr/>
      <dgm:t>
        <a:bodyPr/>
        <a:lstStyle/>
        <a:p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進出貨管理 </a:t>
          </a:r>
          <a:endParaRPr lang="en-US" altLang="zh-TW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洪玉媛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42C8318-F179-46A5-9B96-5299A0E971D5}" type="parTrans" cxnId="{0CCFA4ED-7449-4FB1-A45F-0BAE98A6C223}">
      <dgm:prSet/>
      <dgm:spPr/>
      <dgm:t>
        <a:bodyPr/>
        <a:lstStyle/>
        <a:p>
          <a:endParaRPr lang="zh-TW" altLang="en-US"/>
        </a:p>
      </dgm:t>
    </dgm:pt>
    <dgm:pt modelId="{F9E62EFB-BF19-4104-BA09-6DE20067FB9A}" type="sibTrans" cxnId="{0CCFA4ED-7449-4FB1-A45F-0BAE98A6C223}">
      <dgm:prSet/>
      <dgm:spPr/>
      <dgm:t>
        <a:bodyPr/>
        <a:lstStyle/>
        <a:p>
          <a:endParaRPr lang="zh-TW" altLang="en-US"/>
        </a:p>
      </dgm:t>
    </dgm:pt>
    <dgm:pt modelId="{76C918DE-5012-470E-BECF-CF1A90124FD0}">
      <dgm:prSet/>
      <dgm:spPr/>
      <dgm:t>
        <a:bodyPr/>
        <a:lstStyle/>
        <a:p>
          <a:endParaRPr lang="zh-TW" altLang="en-US"/>
        </a:p>
      </dgm:t>
    </dgm:pt>
    <dgm:pt modelId="{5DB10284-D21D-4093-83AE-8EA564E71ED2}" type="parTrans" cxnId="{FBF08180-926B-4E45-BD8E-9BE2B057533E}">
      <dgm:prSet/>
      <dgm:spPr/>
      <dgm:t>
        <a:bodyPr/>
        <a:lstStyle/>
        <a:p>
          <a:endParaRPr lang="zh-TW" altLang="en-US"/>
        </a:p>
      </dgm:t>
    </dgm:pt>
    <dgm:pt modelId="{B7897FEC-1ADD-4B6C-9BDC-1A4084A11C33}" type="sibTrans" cxnId="{FBF08180-926B-4E45-BD8E-9BE2B057533E}">
      <dgm:prSet/>
      <dgm:spPr/>
      <dgm:t>
        <a:bodyPr/>
        <a:lstStyle/>
        <a:p>
          <a:endParaRPr lang="zh-TW" altLang="en-US"/>
        </a:p>
      </dgm:t>
    </dgm:pt>
    <dgm:pt modelId="{4F845FAE-BB52-483F-9DBB-237A5D5DD853}" type="pres">
      <dgm:prSet presAssocID="{CC44FE25-1070-4254-8C96-053167066EE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63D54E-33DA-4184-BBAC-5942CD5F24A8}" type="pres">
      <dgm:prSet presAssocID="{CC44FE25-1070-4254-8C96-053167066EE5}" presName="diamond" presStyleLbl="bgShp" presStyleIdx="0" presStyleCnt="1"/>
      <dgm:spPr>
        <a:prstGeom prst="flowChartConnector">
          <a:avLst/>
        </a:prstGeom>
      </dgm:spPr>
    </dgm:pt>
    <dgm:pt modelId="{42BCFADC-E8BA-4BC2-9161-0104516D22B6}" type="pres">
      <dgm:prSet presAssocID="{CC44FE25-1070-4254-8C96-053167066EE5}" presName="quad1" presStyleLbl="node1" presStyleIdx="0" presStyleCnt="4" custScaleX="114781" custLinFactNeighborX="-11312" custLinFactNeighborY="-173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976A9A6-183C-4269-AA6E-A8251C5F1179}" type="pres">
      <dgm:prSet presAssocID="{CC44FE25-1070-4254-8C96-053167066EE5}" presName="quad2" presStyleLbl="node1" presStyleIdx="1" presStyleCnt="4" custScaleX="119006" custLinFactNeighborX="9200" custLinFactNeighborY="-173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D0570D2-2D1D-4DA1-817A-315BC24F2E14}" type="pres">
      <dgm:prSet presAssocID="{CC44FE25-1070-4254-8C96-053167066EE5}" presName="quad3" presStyleLbl="node1" presStyleIdx="2" presStyleCnt="4" custScaleX="119004" custLinFactNeighborX="-11312" custLinFactNeighborY="-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679591-47B3-49C8-A141-D180EADBB92E}" type="pres">
      <dgm:prSet presAssocID="{CC44FE25-1070-4254-8C96-053167066EE5}" presName="quad4" presStyleLbl="node1" presStyleIdx="3" presStyleCnt="4" custScaleX="115084" custLinFactNeighborX="11161" custLinFactNeighborY="-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893FD1-392A-474C-9B86-A5C22CF41193}" type="presOf" srcId="{963E4148-B2E0-41A2-B279-46BCD714ABB6}" destId="{5976A9A6-183C-4269-AA6E-A8251C5F1179}" srcOrd="0" destOrd="0" presId="urn:microsoft.com/office/officeart/2005/8/layout/matrix3"/>
    <dgm:cxn modelId="{1E69E757-FE79-4AB2-8FB2-D00C2B88A60B}" srcId="{CC44FE25-1070-4254-8C96-053167066EE5}" destId="{02757322-DF27-4D82-9A79-FAA110302A95}" srcOrd="2" destOrd="0" parTransId="{9BE1EA08-08BD-49DC-A100-BB6821539513}" sibTransId="{99B59353-56AD-430E-B6B5-9B859B4E0729}"/>
    <dgm:cxn modelId="{A88A189E-350B-497E-87EB-C4A5ADDCE13E}" type="presOf" srcId="{BA24344C-5477-4A02-878A-CD156CBF9B0A}" destId="{5E679591-47B3-49C8-A141-D180EADBB92E}" srcOrd="0" destOrd="0" presId="urn:microsoft.com/office/officeart/2005/8/layout/matrix3"/>
    <dgm:cxn modelId="{3C6D0E0D-52B5-4B1B-A1B8-DD1FC77B112C}" srcId="{CC44FE25-1070-4254-8C96-053167066EE5}" destId="{109F5983-64A9-4498-8AEF-E6D61382692D}" srcOrd="0" destOrd="0" parTransId="{46133977-685A-4EC6-BE57-3F29B1066F0B}" sibTransId="{809E8AD4-78BF-457B-A7BD-3620AD2A15BE}"/>
    <dgm:cxn modelId="{246D194E-3D94-4871-A614-F85FB8F06DE8}" type="presOf" srcId="{109F5983-64A9-4498-8AEF-E6D61382692D}" destId="{42BCFADC-E8BA-4BC2-9161-0104516D22B6}" srcOrd="0" destOrd="0" presId="urn:microsoft.com/office/officeart/2005/8/layout/matrix3"/>
    <dgm:cxn modelId="{D05288AF-58E1-4AB1-A056-63FFC3E4AFE2}" srcId="{CC44FE25-1070-4254-8C96-053167066EE5}" destId="{963E4148-B2E0-41A2-B279-46BCD714ABB6}" srcOrd="1" destOrd="0" parTransId="{AB8E2D39-F7C4-4287-8CCE-B4A4CF870489}" sibTransId="{F7409A86-9949-4944-906C-13A806B71B94}"/>
    <dgm:cxn modelId="{939FFFC8-22D6-4F9D-B910-A690A1E84B45}" type="presOf" srcId="{02757322-DF27-4D82-9A79-FAA110302A95}" destId="{7D0570D2-2D1D-4DA1-817A-315BC24F2E14}" srcOrd="0" destOrd="0" presId="urn:microsoft.com/office/officeart/2005/8/layout/matrix3"/>
    <dgm:cxn modelId="{E5145B61-471F-47D5-A1C1-AAC7B07A9557}" type="presOf" srcId="{CC44FE25-1070-4254-8C96-053167066EE5}" destId="{4F845FAE-BB52-483F-9DBB-237A5D5DD853}" srcOrd="0" destOrd="0" presId="urn:microsoft.com/office/officeart/2005/8/layout/matrix3"/>
    <dgm:cxn modelId="{0CCFA4ED-7449-4FB1-A45F-0BAE98A6C223}" srcId="{CC44FE25-1070-4254-8C96-053167066EE5}" destId="{BA24344C-5477-4A02-878A-CD156CBF9B0A}" srcOrd="3" destOrd="0" parTransId="{D42C8318-F179-46A5-9B96-5299A0E971D5}" sibTransId="{F9E62EFB-BF19-4104-BA09-6DE20067FB9A}"/>
    <dgm:cxn modelId="{FBF08180-926B-4E45-BD8E-9BE2B057533E}" srcId="{CC44FE25-1070-4254-8C96-053167066EE5}" destId="{76C918DE-5012-470E-BECF-CF1A90124FD0}" srcOrd="4" destOrd="0" parTransId="{5DB10284-D21D-4093-83AE-8EA564E71ED2}" sibTransId="{B7897FEC-1ADD-4B6C-9BDC-1A4084A11C33}"/>
    <dgm:cxn modelId="{A2B76B4B-0D29-4765-B50F-E9EE62D279BF}" type="presParOf" srcId="{4F845FAE-BB52-483F-9DBB-237A5D5DD853}" destId="{FB63D54E-33DA-4184-BBAC-5942CD5F24A8}" srcOrd="0" destOrd="0" presId="urn:microsoft.com/office/officeart/2005/8/layout/matrix3"/>
    <dgm:cxn modelId="{05FDD779-67AE-42F3-8AE1-A5C40BEFC12F}" type="presParOf" srcId="{4F845FAE-BB52-483F-9DBB-237A5D5DD853}" destId="{42BCFADC-E8BA-4BC2-9161-0104516D22B6}" srcOrd="1" destOrd="0" presId="urn:microsoft.com/office/officeart/2005/8/layout/matrix3"/>
    <dgm:cxn modelId="{70EB183F-3733-452C-B8F7-088B5B2159E7}" type="presParOf" srcId="{4F845FAE-BB52-483F-9DBB-237A5D5DD853}" destId="{5976A9A6-183C-4269-AA6E-A8251C5F1179}" srcOrd="2" destOrd="0" presId="urn:microsoft.com/office/officeart/2005/8/layout/matrix3"/>
    <dgm:cxn modelId="{2389195B-69A7-4269-8801-0DF910B8FF33}" type="presParOf" srcId="{4F845FAE-BB52-483F-9DBB-237A5D5DD853}" destId="{7D0570D2-2D1D-4DA1-817A-315BC24F2E14}" srcOrd="3" destOrd="0" presId="urn:microsoft.com/office/officeart/2005/8/layout/matrix3"/>
    <dgm:cxn modelId="{34882E66-BEC2-4815-B1A4-0BCC0224AB11}" type="presParOf" srcId="{4F845FAE-BB52-483F-9DBB-237A5D5DD853}" destId="{5E679591-47B3-49C8-A141-D180EADBB9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5D57D-DB92-46F0-A344-A190ED907168}" type="doc">
      <dgm:prSet loTypeId="urn:microsoft.com/office/officeart/2005/8/layout/hierarchy4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167CA58-0323-4B42-9ECC-275023ECE6DD}">
      <dgm:prSet phldrT="[文字]" custT="1"/>
      <dgm:spPr>
        <a:solidFill>
          <a:srgbClr val="FF0066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2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是否用心經營</a:t>
          </a:r>
        </a:p>
      </dgm:t>
    </dgm:pt>
    <dgm:pt modelId="{345B6C6C-2E35-40A5-8986-CCFB35CFA4B7}" type="parTrans" cxnId="{DD700921-E3B6-4E99-8B61-2C8F2C4632E4}">
      <dgm:prSet/>
      <dgm:spPr/>
      <dgm:t>
        <a:bodyPr/>
        <a:lstStyle/>
        <a:p>
          <a:endParaRPr lang="zh-TW" altLang="en-US"/>
        </a:p>
      </dgm:t>
    </dgm:pt>
    <dgm:pt modelId="{3CFC7488-9C4B-4D22-B846-C027C3720920}" type="sibTrans" cxnId="{DD700921-E3B6-4E99-8B61-2C8F2C4632E4}">
      <dgm:prSet/>
      <dgm:spPr/>
      <dgm:t>
        <a:bodyPr/>
        <a:lstStyle/>
        <a:p>
          <a:endParaRPr lang="zh-TW" altLang="en-US"/>
        </a:p>
      </dgm:t>
    </dgm:pt>
    <dgm:pt modelId="{F93E7BE8-D3F6-4349-B1AD-5790B7389FD4}">
      <dgm:prSet phldrT="[文字]" custT="1"/>
      <dgm:spPr>
        <a:solidFill>
          <a:srgbClr val="FF6699"/>
        </a:solidFill>
      </dgm:spPr>
      <dgm:t>
        <a:bodyPr/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回覆是否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即時效率</a:t>
          </a:r>
        </a:p>
      </dgm:t>
    </dgm:pt>
    <dgm:pt modelId="{3C21B47B-0041-4759-AB1E-6CEFFDEF9CD2}" type="parTrans" cxnId="{BB57A1E9-5054-48A4-9230-7895FCF02C30}">
      <dgm:prSet/>
      <dgm:spPr/>
      <dgm:t>
        <a:bodyPr/>
        <a:lstStyle/>
        <a:p>
          <a:endParaRPr lang="zh-TW" altLang="en-US"/>
        </a:p>
      </dgm:t>
    </dgm:pt>
    <dgm:pt modelId="{99A09410-57A2-47B1-928A-C8D8E2CD6073}" type="sibTrans" cxnId="{BB57A1E9-5054-48A4-9230-7895FCF02C30}">
      <dgm:prSet/>
      <dgm:spPr/>
      <dgm:t>
        <a:bodyPr/>
        <a:lstStyle/>
        <a:p>
          <a:endParaRPr lang="zh-TW" altLang="en-US"/>
        </a:p>
      </dgm:t>
    </dgm:pt>
    <dgm:pt modelId="{EE8830FD-3B89-4189-AE36-CCE5039AABF6}">
      <dgm:prSet phldrT="[文字]"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是否抓住客戶的需求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088B8412-E17F-4818-B3CF-AE02582B9EE5}" type="parTrans" cxnId="{B12B6654-5B74-4037-BF47-891DA19A0AB0}">
      <dgm:prSet/>
      <dgm:spPr/>
      <dgm:t>
        <a:bodyPr/>
        <a:lstStyle/>
        <a:p>
          <a:endParaRPr lang="zh-TW" altLang="en-US"/>
        </a:p>
      </dgm:t>
    </dgm:pt>
    <dgm:pt modelId="{5C36AA9D-126E-4FC7-AE0B-2174DAAF7AD1}" type="sibTrans" cxnId="{B12B6654-5B74-4037-BF47-891DA19A0AB0}">
      <dgm:prSet/>
      <dgm:spPr/>
      <dgm:t>
        <a:bodyPr/>
        <a:lstStyle/>
        <a:p>
          <a:endParaRPr lang="zh-TW" altLang="en-US"/>
        </a:p>
      </dgm:t>
    </dgm:pt>
    <dgm:pt modelId="{7208499A-5F9D-426F-B71D-6353F5EA5711}">
      <dgm:prSet phldrT="[文字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40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是否提供優良的服務品質</a:t>
          </a:r>
        </a:p>
      </dgm:t>
    </dgm:pt>
    <dgm:pt modelId="{064A86BB-6E5A-4F39-B33B-824955B97713}" type="parTrans" cxnId="{A85FFE49-3411-4F75-A65C-930E4188094F}">
      <dgm:prSet/>
      <dgm:spPr/>
      <dgm:t>
        <a:bodyPr/>
        <a:lstStyle/>
        <a:p>
          <a:endParaRPr lang="zh-TW" altLang="en-US"/>
        </a:p>
      </dgm:t>
    </dgm:pt>
    <dgm:pt modelId="{6C712A77-D843-4DC6-81C8-A38B53BBF388}" type="sibTrans" cxnId="{A85FFE49-3411-4F75-A65C-930E4188094F}">
      <dgm:prSet/>
      <dgm:spPr/>
      <dgm:t>
        <a:bodyPr/>
        <a:lstStyle/>
        <a:p>
          <a:endParaRPr lang="zh-TW" altLang="en-US"/>
        </a:p>
      </dgm:t>
    </dgm:pt>
    <dgm:pt modelId="{F342213F-F312-495A-8665-3D63DDC8DD31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商品種類是否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齊全</a:t>
          </a:r>
        </a:p>
      </dgm:t>
    </dgm:pt>
    <dgm:pt modelId="{8E23209F-587E-4CCC-9817-19595E2D2E56}" type="parTrans" cxnId="{DFABFC13-1262-46B7-A888-A547DBECD94F}">
      <dgm:prSet/>
      <dgm:spPr/>
      <dgm:t>
        <a:bodyPr/>
        <a:lstStyle/>
        <a:p>
          <a:endParaRPr lang="zh-TW" altLang="en-US"/>
        </a:p>
      </dgm:t>
    </dgm:pt>
    <dgm:pt modelId="{3EF6948E-3DCA-4963-B83F-7313CB75965B}" type="sibTrans" cxnId="{DFABFC13-1262-46B7-A888-A547DBECD94F}">
      <dgm:prSet/>
      <dgm:spPr/>
      <dgm:t>
        <a:bodyPr/>
        <a:lstStyle/>
        <a:p>
          <a:endParaRPr lang="zh-TW" altLang="en-US"/>
        </a:p>
      </dgm:t>
    </dgm:pt>
    <dgm:pt modelId="{0DB340E8-68DB-4086-B132-A9F82595BA95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網路購物是否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安全</a:t>
          </a:r>
        </a:p>
      </dgm:t>
    </dgm:pt>
    <dgm:pt modelId="{57610055-D434-4F8B-A748-E1646EACB2E1}" type="parTrans" cxnId="{9DD55404-2271-4551-B13A-6F9349EDBC30}">
      <dgm:prSet/>
      <dgm:spPr/>
      <dgm:t>
        <a:bodyPr/>
        <a:lstStyle/>
        <a:p>
          <a:endParaRPr lang="zh-TW" altLang="en-US"/>
        </a:p>
      </dgm:t>
    </dgm:pt>
    <dgm:pt modelId="{8C275094-E513-4159-A5D4-EF0170218D1C}" type="sibTrans" cxnId="{9DD55404-2271-4551-B13A-6F9349EDBC30}">
      <dgm:prSet/>
      <dgm:spPr/>
      <dgm:t>
        <a:bodyPr/>
        <a:lstStyle/>
        <a:p>
          <a:endParaRPr lang="zh-TW" altLang="en-US"/>
        </a:p>
      </dgm:t>
    </dgm:pt>
    <dgm:pt modelId="{77A66356-8EA8-4D9C-8C43-8896E36940FA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客戶服務是否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滿意</a:t>
          </a:r>
        </a:p>
      </dgm:t>
    </dgm:pt>
    <dgm:pt modelId="{915DD7B1-9FF3-40EE-943F-A71FEAF94A05}" type="parTrans" cxnId="{41A1E8EB-B532-4FC0-8071-CAF2A1F1DB3C}">
      <dgm:prSet/>
      <dgm:spPr/>
      <dgm:t>
        <a:bodyPr/>
        <a:lstStyle/>
        <a:p>
          <a:endParaRPr lang="zh-TW" altLang="en-US"/>
        </a:p>
      </dgm:t>
    </dgm:pt>
    <dgm:pt modelId="{2D8F65CB-83B8-4FA5-9EFC-6475297C0498}" type="sibTrans" cxnId="{41A1E8EB-B532-4FC0-8071-CAF2A1F1DB3C}">
      <dgm:prSet/>
      <dgm:spPr/>
      <dgm:t>
        <a:bodyPr/>
        <a:lstStyle/>
        <a:p>
          <a:endParaRPr lang="zh-TW" altLang="en-US"/>
        </a:p>
      </dgm:t>
    </dgm:pt>
    <dgm:pt modelId="{1155F385-100E-496F-ACD7-6DF4B27115A6}">
      <dgm:prSet phldrT="[文字]"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商品價格是否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合理</a:t>
          </a:r>
        </a:p>
      </dgm:t>
    </dgm:pt>
    <dgm:pt modelId="{59B37724-AFBC-4DE0-8121-9D0D119517C8}" type="parTrans" cxnId="{3E9A1075-EF1A-4393-B4BF-B1B2913F9BD2}">
      <dgm:prSet/>
      <dgm:spPr/>
      <dgm:t>
        <a:bodyPr/>
        <a:lstStyle/>
        <a:p>
          <a:endParaRPr lang="zh-TW" altLang="en-US"/>
        </a:p>
      </dgm:t>
    </dgm:pt>
    <dgm:pt modelId="{1EA2D7D4-07EC-4E8B-B3E1-42D2462D7702}" type="sibTrans" cxnId="{3E9A1075-EF1A-4393-B4BF-B1B2913F9BD2}">
      <dgm:prSet/>
      <dgm:spPr/>
      <dgm:t>
        <a:bodyPr/>
        <a:lstStyle/>
        <a:p>
          <a:endParaRPr lang="zh-TW" altLang="en-US"/>
        </a:p>
      </dgm:t>
    </dgm:pt>
    <dgm:pt modelId="{84BA45CC-1423-4CCB-A509-A141EECDA540}">
      <dgm:prSet phldrT="[文字]"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推陳出新</a:t>
          </a:r>
        </a:p>
      </dgm:t>
    </dgm:pt>
    <dgm:pt modelId="{87CF7900-4195-4B53-A3B1-43D063C52CFD}" type="sibTrans" cxnId="{7EB9FD1D-C694-4F54-BDD9-090A3DD4571B}">
      <dgm:prSet/>
      <dgm:spPr/>
      <dgm:t>
        <a:bodyPr/>
        <a:lstStyle/>
        <a:p>
          <a:endParaRPr lang="zh-TW" altLang="en-US"/>
        </a:p>
      </dgm:t>
    </dgm:pt>
    <dgm:pt modelId="{B2B38FF4-5ADB-47FB-9961-DA580FFC67C8}" type="parTrans" cxnId="{7EB9FD1D-C694-4F54-BDD9-090A3DD4571B}">
      <dgm:prSet/>
      <dgm:spPr/>
      <dgm:t>
        <a:bodyPr/>
        <a:lstStyle/>
        <a:p>
          <a:endParaRPr lang="zh-TW" altLang="en-US"/>
        </a:p>
      </dgm:t>
    </dgm:pt>
    <dgm:pt modelId="{769CA814-A58A-46A2-8D4E-14DD52D16211}" type="pres">
      <dgm:prSet presAssocID="{71C5D57D-DB92-46F0-A344-A190ED9071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84848E9-8D74-47A0-ABE6-16B19DE3BB98}" type="pres">
      <dgm:prSet presAssocID="{5167CA58-0323-4B42-9ECC-275023ECE6DD}" presName="vertOne" presStyleCnt="0"/>
      <dgm:spPr/>
    </dgm:pt>
    <dgm:pt modelId="{C9CE7C53-347D-4AB7-AC72-29CD3CE86880}" type="pres">
      <dgm:prSet presAssocID="{5167CA58-0323-4B42-9ECC-275023ECE6D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3F1EF5-D639-4A59-B848-E11030759C7D}" type="pres">
      <dgm:prSet presAssocID="{5167CA58-0323-4B42-9ECC-275023ECE6DD}" presName="parTransOne" presStyleCnt="0"/>
      <dgm:spPr/>
    </dgm:pt>
    <dgm:pt modelId="{18A4FFAA-3207-4219-8EC4-B53982755612}" type="pres">
      <dgm:prSet presAssocID="{5167CA58-0323-4B42-9ECC-275023ECE6DD}" presName="horzOne" presStyleCnt="0"/>
      <dgm:spPr/>
    </dgm:pt>
    <dgm:pt modelId="{52115C8A-B10B-4F92-88A5-A0CA5C9E11B1}" type="pres">
      <dgm:prSet presAssocID="{F93E7BE8-D3F6-4349-B1AD-5790B7389FD4}" presName="vertTwo" presStyleCnt="0"/>
      <dgm:spPr/>
    </dgm:pt>
    <dgm:pt modelId="{CEB17ECB-A8CA-4680-95EF-202A5783BA0C}" type="pres">
      <dgm:prSet presAssocID="{F93E7BE8-D3F6-4349-B1AD-5790B7389FD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4202F2-805A-41D2-9AF2-31A7D93726A4}" type="pres">
      <dgm:prSet presAssocID="{F93E7BE8-D3F6-4349-B1AD-5790B7389FD4}" presName="horzTwo" presStyleCnt="0"/>
      <dgm:spPr/>
    </dgm:pt>
    <dgm:pt modelId="{5869CC4E-2FC8-4C3F-8685-C5560A1D1F25}" type="pres">
      <dgm:prSet presAssocID="{3CFC7488-9C4B-4D22-B846-C027C3720920}" presName="sibSpaceOne" presStyleCnt="0"/>
      <dgm:spPr/>
    </dgm:pt>
    <dgm:pt modelId="{251E5AD0-B18A-4EDE-B252-F1E5C555F7E6}" type="pres">
      <dgm:prSet presAssocID="{EE8830FD-3B89-4189-AE36-CCE5039AABF6}" presName="vertOne" presStyleCnt="0"/>
      <dgm:spPr/>
    </dgm:pt>
    <dgm:pt modelId="{2AF35FE8-785C-4E74-9C44-15ADCFA0B518}" type="pres">
      <dgm:prSet presAssocID="{EE8830FD-3B89-4189-AE36-CCE5039AABF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38C356-F3C0-4EF6-AE54-B1C3DC827464}" type="pres">
      <dgm:prSet presAssocID="{EE8830FD-3B89-4189-AE36-CCE5039AABF6}" presName="parTransOne" presStyleCnt="0"/>
      <dgm:spPr/>
    </dgm:pt>
    <dgm:pt modelId="{F6FD1B96-88F9-4E0A-93B5-F6DD7A847503}" type="pres">
      <dgm:prSet presAssocID="{EE8830FD-3B89-4189-AE36-CCE5039AABF6}" presName="horzOne" presStyleCnt="0"/>
      <dgm:spPr/>
    </dgm:pt>
    <dgm:pt modelId="{2AC17400-7DC6-4290-8E4A-0B5414BA9EA6}" type="pres">
      <dgm:prSet presAssocID="{84BA45CC-1423-4CCB-A509-A141EECDA540}" presName="vertTwo" presStyleCnt="0"/>
      <dgm:spPr/>
    </dgm:pt>
    <dgm:pt modelId="{F68C16CC-95AD-4AFA-8158-E2876061E574}" type="pres">
      <dgm:prSet presAssocID="{84BA45CC-1423-4CCB-A509-A141EECDA540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DD84C5-7739-4AA8-B65A-CA08ABD635C4}" type="pres">
      <dgm:prSet presAssocID="{84BA45CC-1423-4CCB-A509-A141EECDA540}" presName="horzTwo" presStyleCnt="0"/>
      <dgm:spPr/>
    </dgm:pt>
    <dgm:pt modelId="{D1F9EED3-41D8-46E3-8693-9B95E0CB6D1A}" type="pres">
      <dgm:prSet presAssocID="{87CF7900-4195-4B53-A3B1-43D063C52CFD}" presName="sibSpaceTwo" presStyleCnt="0"/>
      <dgm:spPr/>
    </dgm:pt>
    <dgm:pt modelId="{DAC3727D-ADF5-49A2-8059-0A0B6CBC20AF}" type="pres">
      <dgm:prSet presAssocID="{1155F385-100E-496F-ACD7-6DF4B27115A6}" presName="vertTwo" presStyleCnt="0"/>
      <dgm:spPr/>
    </dgm:pt>
    <dgm:pt modelId="{81D34D26-FEDB-402B-B7FF-DB713E0548F2}" type="pres">
      <dgm:prSet presAssocID="{1155F385-100E-496F-ACD7-6DF4B27115A6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48BACF-F214-49E1-AED0-4673EA53B01E}" type="pres">
      <dgm:prSet presAssocID="{1155F385-100E-496F-ACD7-6DF4B27115A6}" presName="horzTwo" presStyleCnt="0"/>
      <dgm:spPr/>
    </dgm:pt>
    <dgm:pt modelId="{D8F66671-1C4F-4EDF-ABFA-2FEA8109175F}" type="pres">
      <dgm:prSet presAssocID="{5C36AA9D-126E-4FC7-AE0B-2174DAAF7AD1}" presName="sibSpaceOne" presStyleCnt="0"/>
      <dgm:spPr/>
    </dgm:pt>
    <dgm:pt modelId="{C652E1D6-5A82-49A7-A7ED-7FCC4C1722EE}" type="pres">
      <dgm:prSet presAssocID="{7208499A-5F9D-426F-B71D-6353F5EA5711}" presName="vertOne" presStyleCnt="0"/>
      <dgm:spPr/>
    </dgm:pt>
    <dgm:pt modelId="{58849C4C-8692-48BC-81DF-33EE3CCF872C}" type="pres">
      <dgm:prSet presAssocID="{7208499A-5F9D-426F-B71D-6353F5EA571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6284D7-89CB-4D8C-B070-01DE1264C4C9}" type="pres">
      <dgm:prSet presAssocID="{7208499A-5F9D-426F-B71D-6353F5EA5711}" presName="parTransOne" presStyleCnt="0"/>
      <dgm:spPr/>
    </dgm:pt>
    <dgm:pt modelId="{EB2740D8-263E-4CFE-BD61-3C651A46F1CD}" type="pres">
      <dgm:prSet presAssocID="{7208499A-5F9D-426F-B71D-6353F5EA5711}" presName="horzOne" presStyleCnt="0"/>
      <dgm:spPr/>
    </dgm:pt>
    <dgm:pt modelId="{CBA06B06-83AC-4237-9BD7-D12A094A5020}" type="pres">
      <dgm:prSet presAssocID="{F342213F-F312-495A-8665-3D63DDC8DD31}" presName="vertTwo" presStyleCnt="0"/>
      <dgm:spPr/>
    </dgm:pt>
    <dgm:pt modelId="{C64DCF85-F941-4A1D-ADC4-76F4167B67EA}" type="pres">
      <dgm:prSet presAssocID="{F342213F-F312-495A-8665-3D63DDC8DD31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85218B7-AF5D-4B4A-A5F4-805488BFA8BB}" type="pres">
      <dgm:prSet presAssocID="{F342213F-F312-495A-8665-3D63DDC8DD31}" presName="horzTwo" presStyleCnt="0"/>
      <dgm:spPr/>
    </dgm:pt>
    <dgm:pt modelId="{5DB07408-D7CD-44F1-A1E4-631E4EBA5A78}" type="pres">
      <dgm:prSet presAssocID="{3EF6948E-3DCA-4963-B83F-7313CB75965B}" presName="sibSpaceTwo" presStyleCnt="0"/>
      <dgm:spPr/>
    </dgm:pt>
    <dgm:pt modelId="{D633E351-9200-44B5-B289-AB25D5A4BEC7}" type="pres">
      <dgm:prSet presAssocID="{0DB340E8-68DB-4086-B132-A9F82595BA95}" presName="vertTwo" presStyleCnt="0"/>
      <dgm:spPr/>
    </dgm:pt>
    <dgm:pt modelId="{054DE00D-3FA0-4594-90C7-C66C00244C00}" type="pres">
      <dgm:prSet presAssocID="{0DB340E8-68DB-4086-B132-A9F82595BA95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955874-9BFF-40D6-A8B3-8168AC4682C0}" type="pres">
      <dgm:prSet presAssocID="{0DB340E8-68DB-4086-B132-A9F82595BA95}" presName="horzTwo" presStyleCnt="0"/>
      <dgm:spPr/>
    </dgm:pt>
    <dgm:pt modelId="{2EA55619-8944-4E87-AEA4-D27591AD988B}" type="pres">
      <dgm:prSet presAssocID="{8C275094-E513-4159-A5D4-EF0170218D1C}" presName="sibSpaceTwo" presStyleCnt="0"/>
      <dgm:spPr/>
    </dgm:pt>
    <dgm:pt modelId="{7DF5895A-C201-4FCB-BDE2-E5E829B62389}" type="pres">
      <dgm:prSet presAssocID="{77A66356-8EA8-4D9C-8C43-8896E36940FA}" presName="vertTwo" presStyleCnt="0"/>
      <dgm:spPr/>
    </dgm:pt>
    <dgm:pt modelId="{B8861BD3-CDEA-40BF-95F1-B144B44A6BB1}" type="pres">
      <dgm:prSet presAssocID="{77A66356-8EA8-4D9C-8C43-8896E36940FA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6DD4A9-D2C9-41B0-9A3F-5D11D09650A1}" type="pres">
      <dgm:prSet presAssocID="{77A66356-8EA8-4D9C-8C43-8896E36940FA}" presName="horzTwo" presStyleCnt="0"/>
      <dgm:spPr/>
    </dgm:pt>
  </dgm:ptLst>
  <dgm:cxnLst>
    <dgm:cxn modelId="{DD700921-E3B6-4E99-8B61-2C8F2C4632E4}" srcId="{71C5D57D-DB92-46F0-A344-A190ED907168}" destId="{5167CA58-0323-4B42-9ECC-275023ECE6DD}" srcOrd="0" destOrd="0" parTransId="{345B6C6C-2E35-40A5-8986-CCFB35CFA4B7}" sibTransId="{3CFC7488-9C4B-4D22-B846-C027C3720920}"/>
    <dgm:cxn modelId="{A85FFE49-3411-4F75-A65C-930E4188094F}" srcId="{71C5D57D-DB92-46F0-A344-A190ED907168}" destId="{7208499A-5F9D-426F-B71D-6353F5EA5711}" srcOrd="2" destOrd="0" parTransId="{064A86BB-6E5A-4F39-B33B-824955B97713}" sibTransId="{6C712A77-D843-4DC6-81C8-A38B53BBF388}"/>
    <dgm:cxn modelId="{149D98FC-3E45-499C-BD97-9389B2EC5ECA}" type="presOf" srcId="{0DB340E8-68DB-4086-B132-A9F82595BA95}" destId="{054DE00D-3FA0-4594-90C7-C66C00244C00}" srcOrd="0" destOrd="0" presId="urn:microsoft.com/office/officeart/2005/8/layout/hierarchy4"/>
    <dgm:cxn modelId="{6B45A44D-4B7D-4301-B9E5-D06EBBFF3BC6}" type="presOf" srcId="{84BA45CC-1423-4CCB-A509-A141EECDA540}" destId="{F68C16CC-95AD-4AFA-8158-E2876061E574}" srcOrd="0" destOrd="0" presId="urn:microsoft.com/office/officeart/2005/8/layout/hierarchy4"/>
    <dgm:cxn modelId="{8C0B3F47-0E31-4F84-AE2F-FF24DBBDE359}" type="presOf" srcId="{F93E7BE8-D3F6-4349-B1AD-5790B7389FD4}" destId="{CEB17ECB-A8CA-4680-95EF-202A5783BA0C}" srcOrd="0" destOrd="0" presId="urn:microsoft.com/office/officeart/2005/8/layout/hierarchy4"/>
    <dgm:cxn modelId="{7EB9FD1D-C694-4F54-BDD9-090A3DD4571B}" srcId="{EE8830FD-3B89-4189-AE36-CCE5039AABF6}" destId="{84BA45CC-1423-4CCB-A509-A141EECDA540}" srcOrd="0" destOrd="0" parTransId="{B2B38FF4-5ADB-47FB-9961-DA580FFC67C8}" sibTransId="{87CF7900-4195-4B53-A3B1-43D063C52CFD}"/>
    <dgm:cxn modelId="{3E9A1075-EF1A-4393-B4BF-B1B2913F9BD2}" srcId="{EE8830FD-3B89-4189-AE36-CCE5039AABF6}" destId="{1155F385-100E-496F-ACD7-6DF4B27115A6}" srcOrd="1" destOrd="0" parTransId="{59B37724-AFBC-4DE0-8121-9D0D119517C8}" sibTransId="{1EA2D7D4-07EC-4E8B-B3E1-42D2462D7702}"/>
    <dgm:cxn modelId="{06A997DE-5595-4132-BA5D-5C5FE9F49DBA}" type="presOf" srcId="{1155F385-100E-496F-ACD7-6DF4B27115A6}" destId="{81D34D26-FEDB-402B-B7FF-DB713E0548F2}" srcOrd="0" destOrd="0" presId="urn:microsoft.com/office/officeart/2005/8/layout/hierarchy4"/>
    <dgm:cxn modelId="{BB57A1E9-5054-48A4-9230-7895FCF02C30}" srcId="{5167CA58-0323-4B42-9ECC-275023ECE6DD}" destId="{F93E7BE8-D3F6-4349-B1AD-5790B7389FD4}" srcOrd="0" destOrd="0" parTransId="{3C21B47B-0041-4759-AB1E-6CEFFDEF9CD2}" sibTransId="{99A09410-57A2-47B1-928A-C8D8E2CD6073}"/>
    <dgm:cxn modelId="{DFABFC13-1262-46B7-A888-A547DBECD94F}" srcId="{7208499A-5F9D-426F-B71D-6353F5EA5711}" destId="{F342213F-F312-495A-8665-3D63DDC8DD31}" srcOrd="0" destOrd="0" parTransId="{8E23209F-587E-4CCC-9817-19595E2D2E56}" sibTransId="{3EF6948E-3DCA-4963-B83F-7313CB75965B}"/>
    <dgm:cxn modelId="{F3B2F67E-483E-4A1B-A0FB-2E1F4E1AA14E}" type="presOf" srcId="{7208499A-5F9D-426F-B71D-6353F5EA5711}" destId="{58849C4C-8692-48BC-81DF-33EE3CCF872C}" srcOrd="0" destOrd="0" presId="urn:microsoft.com/office/officeart/2005/8/layout/hierarchy4"/>
    <dgm:cxn modelId="{B12B6654-5B74-4037-BF47-891DA19A0AB0}" srcId="{71C5D57D-DB92-46F0-A344-A190ED907168}" destId="{EE8830FD-3B89-4189-AE36-CCE5039AABF6}" srcOrd="1" destOrd="0" parTransId="{088B8412-E17F-4818-B3CF-AE02582B9EE5}" sibTransId="{5C36AA9D-126E-4FC7-AE0B-2174DAAF7AD1}"/>
    <dgm:cxn modelId="{BDF146E3-40FB-4CCF-935B-06C585E15B8C}" type="presOf" srcId="{F342213F-F312-495A-8665-3D63DDC8DD31}" destId="{C64DCF85-F941-4A1D-ADC4-76F4167B67EA}" srcOrd="0" destOrd="0" presId="urn:microsoft.com/office/officeart/2005/8/layout/hierarchy4"/>
    <dgm:cxn modelId="{41A1E8EB-B532-4FC0-8071-CAF2A1F1DB3C}" srcId="{7208499A-5F9D-426F-B71D-6353F5EA5711}" destId="{77A66356-8EA8-4D9C-8C43-8896E36940FA}" srcOrd="2" destOrd="0" parTransId="{915DD7B1-9FF3-40EE-943F-A71FEAF94A05}" sibTransId="{2D8F65CB-83B8-4FA5-9EFC-6475297C0498}"/>
    <dgm:cxn modelId="{9DD55404-2271-4551-B13A-6F9349EDBC30}" srcId="{7208499A-5F9D-426F-B71D-6353F5EA5711}" destId="{0DB340E8-68DB-4086-B132-A9F82595BA95}" srcOrd="1" destOrd="0" parTransId="{57610055-D434-4F8B-A748-E1646EACB2E1}" sibTransId="{8C275094-E513-4159-A5D4-EF0170218D1C}"/>
    <dgm:cxn modelId="{5A6CE04B-6051-40B1-8D6C-21B6C66647C3}" type="presOf" srcId="{71C5D57D-DB92-46F0-A344-A190ED907168}" destId="{769CA814-A58A-46A2-8D4E-14DD52D16211}" srcOrd="0" destOrd="0" presId="urn:microsoft.com/office/officeart/2005/8/layout/hierarchy4"/>
    <dgm:cxn modelId="{A20EEB7F-EB80-4F50-9D9E-28634BB2264A}" type="presOf" srcId="{5167CA58-0323-4B42-9ECC-275023ECE6DD}" destId="{C9CE7C53-347D-4AB7-AC72-29CD3CE86880}" srcOrd="0" destOrd="0" presId="urn:microsoft.com/office/officeart/2005/8/layout/hierarchy4"/>
    <dgm:cxn modelId="{A9FA0F9A-1245-4A69-84A1-B037D1E3321A}" type="presOf" srcId="{77A66356-8EA8-4D9C-8C43-8896E36940FA}" destId="{B8861BD3-CDEA-40BF-95F1-B144B44A6BB1}" srcOrd="0" destOrd="0" presId="urn:microsoft.com/office/officeart/2005/8/layout/hierarchy4"/>
    <dgm:cxn modelId="{599FA632-38AD-4A83-B5DE-9BC9FB7983F1}" type="presOf" srcId="{EE8830FD-3B89-4189-AE36-CCE5039AABF6}" destId="{2AF35FE8-785C-4E74-9C44-15ADCFA0B518}" srcOrd="0" destOrd="0" presId="urn:microsoft.com/office/officeart/2005/8/layout/hierarchy4"/>
    <dgm:cxn modelId="{E2957420-0489-47FC-9440-4051BA5A4CC8}" type="presParOf" srcId="{769CA814-A58A-46A2-8D4E-14DD52D16211}" destId="{A84848E9-8D74-47A0-ABE6-16B19DE3BB98}" srcOrd="0" destOrd="0" presId="urn:microsoft.com/office/officeart/2005/8/layout/hierarchy4"/>
    <dgm:cxn modelId="{3425D5F4-42F2-4489-960A-A0B4DA48ED10}" type="presParOf" srcId="{A84848E9-8D74-47A0-ABE6-16B19DE3BB98}" destId="{C9CE7C53-347D-4AB7-AC72-29CD3CE86880}" srcOrd="0" destOrd="0" presId="urn:microsoft.com/office/officeart/2005/8/layout/hierarchy4"/>
    <dgm:cxn modelId="{00B64B2E-D1A1-46A7-B005-423CC71DC8BE}" type="presParOf" srcId="{A84848E9-8D74-47A0-ABE6-16B19DE3BB98}" destId="{EF3F1EF5-D639-4A59-B848-E11030759C7D}" srcOrd="1" destOrd="0" presId="urn:microsoft.com/office/officeart/2005/8/layout/hierarchy4"/>
    <dgm:cxn modelId="{D0FC76DA-3809-4B83-9E16-F6446B8F9F86}" type="presParOf" srcId="{A84848E9-8D74-47A0-ABE6-16B19DE3BB98}" destId="{18A4FFAA-3207-4219-8EC4-B53982755612}" srcOrd="2" destOrd="0" presId="urn:microsoft.com/office/officeart/2005/8/layout/hierarchy4"/>
    <dgm:cxn modelId="{239FE21B-A1B8-4C5F-9A06-8BB6CCDD7BF5}" type="presParOf" srcId="{18A4FFAA-3207-4219-8EC4-B53982755612}" destId="{52115C8A-B10B-4F92-88A5-A0CA5C9E11B1}" srcOrd="0" destOrd="0" presId="urn:microsoft.com/office/officeart/2005/8/layout/hierarchy4"/>
    <dgm:cxn modelId="{51E76E60-FFA9-402A-B6B2-B3DFDE48EAB7}" type="presParOf" srcId="{52115C8A-B10B-4F92-88A5-A0CA5C9E11B1}" destId="{CEB17ECB-A8CA-4680-95EF-202A5783BA0C}" srcOrd="0" destOrd="0" presId="urn:microsoft.com/office/officeart/2005/8/layout/hierarchy4"/>
    <dgm:cxn modelId="{B7F6262C-6764-443C-98B0-48C79E14B97B}" type="presParOf" srcId="{52115C8A-B10B-4F92-88A5-A0CA5C9E11B1}" destId="{584202F2-805A-41D2-9AF2-31A7D93726A4}" srcOrd="1" destOrd="0" presId="urn:microsoft.com/office/officeart/2005/8/layout/hierarchy4"/>
    <dgm:cxn modelId="{C36FD254-D0C0-4C84-9399-D68E6F5BA9F8}" type="presParOf" srcId="{769CA814-A58A-46A2-8D4E-14DD52D16211}" destId="{5869CC4E-2FC8-4C3F-8685-C5560A1D1F25}" srcOrd="1" destOrd="0" presId="urn:microsoft.com/office/officeart/2005/8/layout/hierarchy4"/>
    <dgm:cxn modelId="{E5B71200-F1EB-4C73-9735-0670C20D7DAB}" type="presParOf" srcId="{769CA814-A58A-46A2-8D4E-14DD52D16211}" destId="{251E5AD0-B18A-4EDE-B252-F1E5C555F7E6}" srcOrd="2" destOrd="0" presId="urn:microsoft.com/office/officeart/2005/8/layout/hierarchy4"/>
    <dgm:cxn modelId="{6D3A91EF-2881-442B-BED8-D4F491E1F0B2}" type="presParOf" srcId="{251E5AD0-B18A-4EDE-B252-F1E5C555F7E6}" destId="{2AF35FE8-785C-4E74-9C44-15ADCFA0B518}" srcOrd="0" destOrd="0" presId="urn:microsoft.com/office/officeart/2005/8/layout/hierarchy4"/>
    <dgm:cxn modelId="{031664D4-9730-4B51-BE1F-08001CAF4F16}" type="presParOf" srcId="{251E5AD0-B18A-4EDE-B252-F1E5C555F7E6}" destId="{D138C356-F3C0-4EF6-AE54-B1C3DC827464}" srcOrd="1" destOrd="0" presId="urn:microsoft.com/office/officeart/2005/8/layout/hierarchy4"/>
    <dgm:cxn modelId="{9712B564-DED1-45B2-BE7A-2FB9A52336AE}" type="presParOf" srcId="{251E5AD0-B18A-4EDE-B252-F1E5C555F7E6}" destId="{F6FD1B96-88F9-4E0A-93B5-F6DD7A847503}" srcOrd="2" destOrd="0" presId="urn:microsoft.com/office/officeart/2005/8/layout/hierarchy4"/>
    <dgm:cxn modelId="{E29B8DC5-D3FB-4DA9-BF09-E3E2AB1A4616}" type="presParOf" srcId="{F6FD1B96-88F9-4E0A-93B5-F6DD7A847503}" destId="{2AC17400-7DC6-4290-8E4A-0B5414BA9EA6}" srcOrd="0" destOrd="0" presId="urn:microsoft.com/office/officeart/2005/8/layout/hierarchy4"/>
    <dgm:cxn modelId="{E7C6AD2D-67A6-434D-95E9-D4D75CA0AE36}" type="presParOf" srcId="{2AC17400-7DC6-4290-8E4A-0B5414BA9EA6}" destId="{F68C16CC-95AD-4AFA-8158-E2876061E574}" srcOrd="0" destOrd="0" presId="urn:microsoft.com/office/officeart/2005/8/layout/hierarchy4"/>
    <dgm:cxn modelId="{8579196F-DC4F-44E8-9296-30996F7D2D6D}" type="presParOf" srcId="{2AC17400-7DC6-4290-8E4A-0B5414BA9EA6}" destId="{ABDD84C5-7739-4AA8-B65A-CA08ABD635C4}" srcOrd="1" destOrd="0" presId="urn:microsoft.com/office/officeart/2005/8/layout/hierarchy4"/>
    <dgm:cxn modelId="{9E77BBA2-CC71-4601-A05A-084AEEFFBF76}" type="presParOf" srcId="{F6FD1B96-88F9-4E0A-93B5-F6DD7A847503}" destId="{D1F9EED3-41D8-46E3-8693-9B95E0CB6D1A}" srcOrd="1" destOrd="0" presId="urn:microsoft.com/office/officeart/2005/8/layout/hierarchy4"/>
    <dgm:cxn modelId="{4C033FFE-39AE-41AE-B28C-4FC7E4E2B7CD}" type="presParOf" srcId="{F6FD1B96-88F9-4E0A-93B5-F6DD7A847503}" destId="{DAC3727D-ADF5-49A2-8059-0A0B6CBC20AF}" srcOrd="2" destOrd="0" presId="urn:microsoft.com/office/officeart/2005/8/layout/hierarchy4"/>
    <dgm:cxn modelId="{D640BDEC-8B9D-4C37-AE10-4BDF5C2C932A}" type="presParOf" srcId="{DAC3727D-ADF5-49A2-8059-0A0B6CBC20AF}" destId="{81D34D26-FEDB-402B-B7FF-DB713E0548F2}" srcOrd="0" destOrd="0" presId="urn:microsoft.com/office/officeart/2005/8/layout/hierarchy4"/>
    <dgm:cxn modelId="{B10CC212-560E-4D2B-B1F7-18472020F4E9}" type="presParOf" srcId="{DAC3727D-ADF5-49A2-8059-0A0B6CBC20AF}" destId="{FB48BACF-F214-49E1-AED0-4673EA53B01E}" srcOrd="1" destOrd="0" presId="urn:microsoft.com/office/officeart/2005/8/layout/hierarchy4"/>
    <dgm:cxn modelId="{E0F5139F-78AF-48D0-9A06-7BD9E57782C4}" type="presParOf" srcId="{769CA814-A58A-46A2-8D4E-14DD52D16211}" destId="{D8F66671-1C4F-4EDF-ABFA-2FEA8109175F}" srcOrd="3" destOrd="0" presId="urn:microsoft.com/office/officeart/2005/8/layout/hierarchy4"/>
    <dgm:cxn modelId="{1E47A083-3B80-4FD9-9337-3D145FB7C0CF}" type="presParOf" srcId="{769CA814-A58A-46A2-8D4E-14DD52D16211}" destId="{C652E1D6-5A82-49A7-A7ED-7FCC4C1722EE}" srcOrd="4" destOrd="0" presId="urn:microsoft.com/office/officeart/2005/8/layout/hierarchy4"/>
    <dgm:cxn modelId="{4133F953-D18C-4A33-A728-C1FCFE3DE42A}" type="presParOf" srcId="{C652E1D6-5A82-49A7-A7ED-7FCC4C1722EE}" destId="{58849C4C-8692-48BC-81DF-33EE3CCF872C}" srcOrd="0" destOrd="0" presId="urn:microsoft.com/office/officeart/2005/8/layout/hierarchy4"/>
    <dgm:cxn modelId="{AA03025F-3E3B-43DA-99D5-8E243CA5D4F5}" type="presParOf" srcId="{C652E1D6-5A82-49A7-A7ED-7FCC4C1722EE}" destId="{2C6284D7-89CB-4D8C-B070-01DE1264C4C9}" srcOrd="1" destOrd="0" presId="urn:microsoft.com/office/officeart/2005/8/layout/hierarchy4"/>
    <dgm:cxn modelId="{1CE41BD9-7DBC-4772-8AC5-3C96CF25FDE5}" type="presParOf" srcId="{C652E1D6-5A82-49A7-A7ED-7FCC4C1722EE}" destId="{EB2740D8-263E-4CFE-BD61-3C651A46F1CD}" srcOrd="2" destOrd="0" presId="urn:microsoft.com/office/officeart/2005/8/layout/hierarchy4"/>
    <dgm:cxn modelId="{80C72357-CD86-4947-9688-2E46DF411A78}" type="presParOf" srcId="{EB2740D8-263E-4CFE-BD61-3C651A46F1CD}" destId="{CBA06B06-83AC-4237-9BD7-D12A094A5020}" srcOrd="0" destOrd="0" presId="urn:microsoft.com/office/officeart/2005/8/layout/hierarchy4"/>
    <dgm:cxn modelId="{095652D6-1FA3-4778-9E9D-4303D8D4CE4D}" type="presParOf" srcId="{CBA06B06-83AC-4237-9BD7-D12A094A5020}" destId="{C64DCF85-F941-4A1D-ADC4-76F4167B67EA}" srcOrd="0" destOrd="0" presId="urn:microsoft.com/office/officeart/2005/8/layout/hierarchy4"/>
    <dgm:cxn modelId="{13502856-B94A-443C-BB8B-76EF495B8626}" type="presParOf" srcId="{CBA06B06-83AC-4237-9BD7-D12A094A5020}" destId="{A85218B7-AF5D-4B4A-A5F4-805488BFA8BB}" srcOrd="1" destOrd="0" presId="urn:microsoft.com/office/officeart/2005/8/layout/hierarchy4"/>
    <dgm:cxn modelId="{E8DFD3AD-C624-4043-9A70-AFB2D4272BA4}" type="presParOf" srcId="{EB2740D8-263E-4CFE-BD61-3C651A46F1CD}" destId="{5DB07408-D7CD-44F1-A1E4-631E4EBA5A78}" srcOrd="1" destOrd="0" presId="urn:microsoft.com/office/officeart/2005/8/layout/hierarchy4"/>
    <dgm:cxn modelId="{83377704-19C8-42DC-AEFC-FC935AE2A05D}" type="presParOf" srcId="{EB2740D8-263E-4CFE-BD61-3C651A46F1CD}" destId="{D633E351-9200-44B5-B289-AB25D5A4BEC7}" srcOrd="2" destOrd="0" presId="urn:microsoft.com/office/officeart/2005/8/layout/hierarchy4"/>
    <dgm:cxn modelId="{8A55E2D8-2E72-4279-A33D-516F8772C982}" type="presParOf" srcId="{D633E351-9200-44B5-B289-AB25D5A4BEC7}" destId="{054DE00D-3FA0-4594-90C7-C66C00244C00}" srcOrd="0" destOrd="0" presId="urn:microsoft.com/office/officeart/2005/8/layout/hierarchy4"/>
    <dgm:cxn modelId="{DA8F3555-6076-491C-8187-EFA1A62618B4}" type="presParOf" srcId="{D633E351-9200-44B5-B289-AB25D5A4BEC7}" destId="{A7955874-9BFF-40D6-A8B3-8168AC4682C0}" srcOrd="1" destOrd="0" presId="urn:microsoft.com/office/officeart/2005/8/layout/hierarchy4"/>
    <dgm:cxn modelId="{D31715E0-D9BB-4537-8DD0-EB814080576A}" type="presParOf" srcId="{EB2740D8-263E-4CFE-BD61-3C651A46F1CD}" destId="{2EA55619-8944-4E87-AEA4-D27591AD988B}" srcOrd="3" destOrd="0" presId="urn:microsoft.com/office/officeart/2005/8/layout/hierarchy4"/>
    <dgm:cxn modelId="{54E74C9A-CE04-43CB-B7B1-B01C47F42858}" type="presParOf" srcId="{EB2740D8-263E-4CFE-BD61-3C651A46F1CD}" destId="{7DF5895A-C201-4FCB-BDE2-E5E829B62389}" srcOrd="4" destOrd="0" presId="urn:microsoft.com/office/officeart/2005/8/layout/hierarchy4"/>
    <dgm:cxn modelId="{A99F8120-50FD-47C7-A344-B4AFFDFD7AFC}" type="presParOf" srcId="{7DF5895A-C201-4FCB-BDE2-E5E829B62389}" destId="{B8861BD3-CDEA-40BF-95F1-B144B44A6BB1}" srcOrd="0" destOrd="0" presId="urn:microsoft.com/office/officeart/2005/8/layout/hierarchy4"/>
    <dgm:cxn modelId="{9EBD0D29-002F-48C4-B647-576F5B9A29E0}" type="presParOf" srcId="{7DF5895A-C201-4FCB-BDE2-E5E829B62389}" destId="{5A6DD4A9-D2C9-41B0-9A3F-5D11D09650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E85B4-3258-4542-8B99-1461337B6AC1}" type="doc">
      <dgm:prSet loTypeId="urn:microsoft.com/office/officeart/2005/8/layout/process5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0FD793A-4136-42AD-BB76-6A9FB3415437}">
      <dgm:prSet phldrT="[文字]" custT="1"/>
      <dgm:spPr>
        <a:solidFill>
          <a:srgbClr val="FF669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選擇購買的商品</a:t>
          </a:r>
        </a:p>
      </dgm:t>
    </dgm:pt>
    <dgm:pt modelId="{6C7588B7-75A6-4029-8F05-E8FA328B6BE2}" type="parTrans" cxnId="{A102130E-2D33-473C-9758-DF413FC42B83}">
      <dgm:prSet/>
      <dgm:spPr/>
      <dgm:t>
        <a:bodyPr/>
        <a:lstStyle/>
        <a:p>
          <a:endParaRPr lang="zh-TW" altLang="en-US"/>
        </a:p>
      </dgm:t>
    </dgm:pt>
    <dgm:pt modelId="{C5B1ACF4-B72E-4FFB-8499-BAC55D176DE6}" type="sibTrans" cxnId="{A102130E-2D33-473C-9758-DF413FC42B83}">
      <dgm:prSet/>
      <dgm:spPr>
        <a:solidFill>
          <a:srgbClr val="FF0066"/>
        </a:solidFill>
      </dgm:spPr>
      <dgm:t>
        <a:bodyPr/>
        <a:lstStyle/>
        <a:p>
          <a:endParaRPr lang="zh-TW" altLang="en-US"/>
        </a:p>
      </dgm:t>
    </dgm:pt>
    <dgm:pt modelId="{AB6BE38F-C22D-4694-BC5B-888962AE31E6}">
      <dgm:prSet phldrT="[文字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加入購物車</a:t>
          </a:r>
        </a:p>
      </dgm:t>
    </dgm:pt>
    <dgm:pt modelId="{473EB7F6-397E-4752-9439-449BB938DDB7}" type="parTrans" cxnId="{2173519E-C7B0-47CA-92D6-D6A949AC8F85}">
      <dgm:prSet/>
      <dgm:spPr/>
      <dgm:t>
        <a:bodyPr/>
        <a:lstStyle/>
        <a:p>
          <a:endParaRPr lang="zh-TW" altLang="en-US"/>
        </a:p>
      </dgm:t>
    </dgm:pt>
    <dgm:pt modelId="{49D7D6B5-623E-475F-8258-385208F57161}" type="sibTrans" cxnId="{2173519E-C7B0-47CA-92D6-D6A949AC8F85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146AFC6D-EE49-4C5A-962B-56062B793BD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登入會員</a:t>
          </a:r>
        </a:p>
      </dgm:t>
    </dgm:pt>
    <dgm:pt modelId="{3A0F173B-B2CE-4A4D-AD46-E92A38C711D9}" type="parTrans" cxnId="{F15C80B0-3B7B-4138-912C-BB0F8034DA10}">
      <dgm:prSet/>
      <dgm:spPr/>
      <dgm:t>
        <a:bodyPr/>
        <a:lstStyle/>
        <a:p>
          <a:endParaRPr lang="zh-TW" altLang="en-US"/>
        </a:p>
      </dgm:t>
    </dgm:pt>
    <dgm:pt modelId="{8EDE1A7D-E850-41D0-AAE7-35B970AD78B4}" type="sibTrans" cxnId="{F15C80B0-3B7B-4138-912C-BB0F8034DA10}">
      <dgm:prSet/>
      <dgm:spPr/>
      <dgm:t>
        <a:bodyPr/>
        <a:lstStyle/>
        <a:p>
          <a:endParaRPr lang="zh-TW" altLang="en-US"/>
        </a:p>
      </dgm:t>
    </dgm:pt>
    <dgm:pt modelId="{E48CF73D-EFCE-4962-87E3-12BFA7C8EE3E}">
      <dgm:prSet phldrT="[文字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選擇結帳方式</a:t>
          </a:r>
        </a:p>
      </dgm:t>
    </dgm:pt>
    <dgm:pt modelId="{58B85B69-318A-4E25-9ED7-9F72A3AC5AFE}" type="parTrans" cxnId="{3FBDE97A-856F-4C80-98C1-E91F9D24E1C5}">
      <dgm:prSet/>
      <dgm:spPr/>
      <dgm:t>
        <a:bodyPr/>
        <a:lstStyle/>
        <a:p>
          <a:endParaRPr lang="zh-TW" altLang="en-US"/>
        </a:p>
      </dgm:t>
    </dgm:pt>
    <dgm:pt modelId="{BDFA5583-ADA4-4469-A7A5-3DC11288CF07}" type="sibTrans" cxnId="{3FBDE97A-856F-4C80-98C1-E91F9D24E1C5}">
      <dgm:prSet/>
      <dgm:spPr/>
      <dgm:t>
        <a:bodyPr/>
        <a:lstStyle/>
        <a:p>
          <a:endParaRPr lang="zh-TW" altLang="en-US"/>
        </a:p>
      </dgm:t>
    </dgm:pt>
    <dgm:pt modelId="{5BF201E0-C6ED-4D20-815B-197629AA3C01}">
      <dgm:prSet phldrT="[文字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出貨通知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17D04F82-55D6-4944-A541-D8E75B59DB6E}" type="parTrans" cxnId="{F5E6DADB-30FB-4CAD-B812-B5D32D6D131D}">
      <dgm:prSet/>
      <dgm:spPr/>
      <dgm:t>
        <a:bodyPr/>
        <a:lstStyle/>
        <a:p>
          <a:endParaRPr lang="zh-TW" altLang="en-US"/>
        </a:p>
      </dgm:t>
    </dgm:pt>
    <dgm:pt modelId="{8DACD7EF-66FE-477A-80F3-143D92D25CF5}" type="sibTrans" cxnId="{F5E6DADB-30FB-4CAD-B812-B5D32D6D131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E9B7905D-6825-448D-987E-C53910C0CA49}">
      <dgm:prSet phldrT="[文字]" custT="1"/>
      <dgm:spPr>
        <a:solidFill>
          <a:srgbClr val="FFFF00"/>
        </a:solidFill>
      </dgm:spPr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收到商品</a:t>
          </a:r>
        </a:p>
      </dgm:t>
    </dgm:pt>
    <dgm:pt modelId="{6387D2E2-FFDF-4CFE-BE2F-AC843AB32E96}" type="parTrans" cxnId="{D70B9D4B-13C1-4407-B31A-7502C001CD23}">
      <dgm:prSet/>
      <dgm:spPr/>
      <dgm:t>
        <a:bodyPr/>
        <a:lstStyle/>
        <a:p>
          <a:endParaRPr lang="zh-TW" altLang="en-US"/>
        </a:p>
      </dgm:t>
    </dgm:pt>
    <dgm:pt modelId="{FE777E37-4A45-46FF-B7B0-6BF49B8F1347}" type="sibTrans" cxnId="{D70B9D4B-13C1-4407-B31A-7502C001CD23}">
      <dgm:prSet/>
      <dgm:spPr/>
      <dgm:t>
        <a:bodyPr/>
        <a:lstStyle/>
        <a:p>
          <a:endParaRPr lang="zh-TW" altLang="en-US"/>
        </a:p>
      </dgm:t>
    </dgm:pt>
    <dgm:pt modelId="{2CCA56ED-BA27-458F-856E-01573461791F}" type="pres">
      <dgm:prSet presAssocID="{851E85B4-3258-4542-8B99-1461337B6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82FF59-08D4-4F2D-8B10-DF17E205C376}" type="pres">
      <dgm:prSet presAssocID="{30FD793A-4136-42AD-BB76-6A9FB34154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82A7E-DC01-4E62-B043-980513E4F860}" type="pres">
      <dgm:prSet presAssocID="{C5B1ACF4-B72E-4FFB-8499-BAC55D176DE6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B0FCD11E-46C7-468A-94B3-361459474A89}" type="pres">
      <dgm:prSet presAssocID="{C5B1ACF4-B72E-4FFB-8499-BAC55D176DE6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8FD1400C-4B37-4088-9A94-E1FE1FC56F59}" type="pres">
      <dgm:prSet presAssocID="{AB6BE38F-C22D-4694-BC5B-888962AE31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9B7FB-FD87-49C5-B757-082AB4493F65}" type="pres">
      <dgm:prSet presAssocID="{49D7D6B5-623E-475F-8258-385208F57161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5D036B21-E6AC-4259-96F1-CE74E827A193}" type="pres">
      <dgm:prSet presAssocID="{49D7D6B5-623E-475F-8258-385208F57161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B4EDEBF9-8934-43C2-99AF-AD61A6F9E7FD}" type="pres">
      <dgm:prSet presAssocID="{146AFC6D-EE49-4C5A-962B-56062B793B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2D2F7-229A-495D-BCE0-451711C9C556}" type="pres">
      <dgm:prSet presAssocID="{8EDE1A7D-E850-41D0-AAE7-35B970AD78B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54E7148A-828C-466D-8EEC-21314E3FE2A1}" type="pres">
      <dgm:prSet presAssocID="{8EDE1A7D-E850-41D0-AAE7-35B970AD78B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4C8D5690-79FF-407B-9292-623A4D71E87E}" type="pres">
      <dgm:prSet presAssocID="{E48CF73D-EFCE-4962-87E3-12BFA7C8EE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F50CE7-5FC4-4194-9C9E-3E60A97623DF}" type="pres">
      <dgm:prSet presAssocID="{BDFA5583-ADA4-4469-A7A5-3DC11288CF07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E4E329A-9C54-4B17-8AC0-9AC6C13DE3C2}" type="pres">
      <dgm:prSet presAssocID="{BDFA5583-ADA4-4469-A7A5-3DC11288CF0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A7EFEB2C-B27A-47E2-B5C9-9E7B7081FCF9}" type="pres">
      <dgm:prSet presAssocID="{5BF201E0-C6ED-4D20-815B-197629AA3C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044A9-93EA-4A1D-AA69-B372C4A3C3F0}" type="pres">
      <dgm:prSet presAssocID="{8DACD7EF-66FE-477A-80F3-143D92D25CF5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3108F35B-8102-4B9D-9F9F-33E696F919D6}" type="pres">
      <dgm:prSet presAssocID="{8DACD7EF-66FE-477A-80F3-143D92D25CF5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43109EC3-1AA9-4D45-854F-7B874DE08E33}" type="pres">
      <dgm:prSet presAssocID="{E9B7905D-6825-448D-987E-C53910C0CA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C2063A-53CE-4B06-B99E-06D9A672DDD9}" type="presOf" srcId="{8EDE1A7D-E850-41D0-AAE7-35B970AD78B4}" destId="{D6D2D2F7-229A-495D-BCE0-451711C9C556}" srcOrd="0" destOrd="0" presId="urn:microsoft.com/office/officeart/2005/8/layout/process5"/>
    <dgm:cxn modelId="{F5E6DADB-30FB-4CAD-B812-B5D32D6D131D}" srcId="{851E85B4-3258-4542-8B99-1461337B6AC1}" destId="{5BF201E0-C6ED-4D20-815B-197629AA3C01}" srcOrd="4" destOrd="0" parTransId="{17D04F82-55D6-4944-A541-D8E75B59DB6E}" sibTransId="{8DACD7EF-66FE-477A-80F3-143D92D25CF5}"/>
    <dgm:cxn modelId="{51D29DF7-3DB2-444F-B3EA-75AC78D3CB78}" type="presOf" srcId="{C5B1ACF4-B72E-4FFB-8499-BAC55D176DE6}" destId="{C7182A7E-DC01-4E62-B043-980513E4F860}" srcOrd="0" destOrd="0" presId="urn:microsoft.com/office/officeart/2005/8/layout/process5"/>
    <dgm:cxn modelId="{7E768CF8-4AF8-4582-B2ED-7B66C070F01A}" type="presOf" srcId="{AB6BE38F-C22D-4694-BC5B-888962AE31E6}" destId="{8FD1400C-4B37-4088-9A94-E1FE1FC56F59}" srcOrd="0" destOrd="0" presId="urn:microsoft.com/office/officeart/2005/8/layout/process5"/>
    <dgm:cxn modelId="{B11A351F-39C9-4A70-81B3-01B89358937B}" type="presOf" srcId="{C5B1ACF4-B72E-4FFB-8499-BAC55D176DE6}" destId="{B0FCD11E-46C7-468A-94B3-361459474A89}" srcOrd="1" destOrd="0" presId="urn:microsoft.com/office/officeart/2005/8/layout/process5"/>
    <dgm:cxn modelId="{3DBF8838-35CF-48A4-8861-AAF0DDAD8445}" type="presOf" srcId="{8DACD7EF-66FE-477A-80F3-143D92D25CF5}" destId="{3108F35B-8102-4B9D-9F9F-33E696F919D6}" srcOrd="1" destOrd="0" presId="urn:microsoft.com/office/officeart/2005/8/layout/process5"/>
    <dgm:cxn modelId="{EA497FF2-B7AA-4CF7-97BD-11690C2B49FD}" type="presOf" srcId="{49D7D6B5-623E-475F-8258-385208F57161}" destId="{2289B7FB-FD87-49C5-B757-082AB4493F65}" srcOrd="0" destOrd="0" presId="urn:microsoft.com/office/officeart/2005/8/layout/process5"/>
    <dgm:cxn modelId="{E9C2240F-F704-4A46-929F-F6B11F20F9CF}" type="presOf" srcId="{5BF201E0-C6ED-4D20-815B-197629AA3C01}" destId="{A7EFEB2C-B27A-47E2-B5C9-9E7B7081FCF9}" srcOrd="0" destOrd="0" presId="urn:microsoft.com/office/officeart/2005/8/layout/process5"/>
    <dgm:cxn modelId="{38A97199-CB87-407E-A9B2-FC2250FF2537}" type="presOf" srcId="{8DACD7EF-66FE-477A-80F3-143D92D25CF5}" destId="{E7F044A9-93EA-4A1D-AA69-B372C4A3C3F0}" srcOrd="0" destOrd="0" presId="urn:microsoft.com/office/officeart/2005/8/layout/process5"/>
    <dgm:cxn modelId="{3FBDE97A-856F-4C80-98C1-E91F9D24E1C5}" srcId="{851E85B4-3258-4542-8B99-1461337B6AC1}" destId="{E48CF73D-EFCE-4962-87E3-12BFA7C8EE3E}" srcOrd="3" destOrd="0" parTransId="{58B85B69-318A-4E25-9ED7-9F72A3AC5AFE}" sibTransId="{BDFA5583-ADA4-4469-A7A5-3DC11288CF07}"/>
    <dgm:cxn modelId="{7C19999A-B170-41C1-BA31-50179B8CC8AE}" type="presOf" srcId="{E9B7905D-6825-448D-987E-C53910C0CA49}" destId="{43109EC3-1AA9-4D45-854F-7B874DE08E33}" srcOrd="0" destOrd="0" presId="urn:microsoft.com/office/officeart/2005/8/layout/process5"/>
    <dgm:cxn modelId="{CD664176-AB15-462B-850B-046A475BCDC8}" type="presOf" srcId="{8EDE1A7D-E850-41D0-AAE7-35B970AD78B4}" destId="{54E7148A-828C-466D-8EEC-21314E3FE2A1}" srcOrd="1" destOrd="0" presId="urn:microsoft.com/office/officeart/2005/8/layout/process5"/>
    <dgm:cxn modelId="{4F305DF3-7662-4F30-8D6D-46903989FAD8}" type="presOf" srcId="{146AFC6D-EE49-4C5A-962B-56062B793BDC}" destId="{B4EDEBF9-8934-43C2-99AF-AD61A6F9E7FD}" srcOrd="0" destOrd="0" presId="urn:microsoft.com/office/officeart/2005/8/layout/process5"/>
    <dgm:cxn modelId="{30F74F57-D7BF-4E65-A652-2A9D4D268366}" type="presOf" srcId="{30FD793A-4136-42AD-BB76-6A9FB3415437}" destId="{E682FF59-08D4-4F2D-8B10-DF17E205C376}" srcOrd="0" destOrd="0" presId="urn:microsoft.com/office/officeart/2005/8/layout/process5"/>
    <dgm:cxn modelId="{37DCC4EB-8C36-403A-A81C-5A159E7DB54A}" type="presOf" srcId="{E48CF73D-EFCE-4962-87E3-12BFA7C8EE3E}" destId="{4C8D5690-79FF-407B-9292-623A4D71E87E}" srcOrd="0" destOrd="0" presId="urn:microsoft.com/office/officeart/2005/8/layout/process5"/>
    <dgm:cxn modelId="{798F66C2-47E1-4CBB-866C-27564E72D9C0}" type="presOf" srcId="{BDFA5583-ADA4-4469-A7A5-3DC11288CF07}" destId="{6E4E329A-9C54-4B17-8AC0-9AC6C13DE3C2}" srcOrd="1" destOrd="0" presId="urn:microsoft.com/office/officeart/2005/8/layout/process5"/>
    <dgm:cxn modelId="{A102130E-2D33-473C-9758-DF413FC42B83}" srcId="{851E85B4-3258-4542-8B99-1461337B6AC1}" destId="{30FD793A-4136-42AD-BB76-6A9FB3415437}" srcOrd="0" destOrd="0" parTransId="{6C7588B7-75A6-4029-8F05-E8FA328B6BE2}" sibTransId="{C5B1ACF4-B72E-4FFB-8499-BAC55D176DE6}"/>
    <dgm:cxn modelId="{06E5CCD0-06C3-4E29-8297-A968D0E29229}" type="presOf" srcId="{851E85B4-3258-4542-8B99-1461337B6AC1}" destId="{2CCA56ED-BA27-458F-856E-01573461791F}" srcOrd="0" destOrd="0" presId="urn:microsoft.com/office/officeart/2005/8/layout/process5"/>
    <dgm:cxn modelId="{85D2228B-C0D9-4918-BCD9-AC3B5BE58A54}" type="presOf" srcId="{BDFA5583-ADA4-4469-A7A5-3DC11288CF07}" destId="{6EF50CE7-5FC4-4194-9C9E-3E60A97623DF}" srcOrd="0" destOrd="0" presId="urn:microsoft.com/office/officeart/2005/8/layout/process5"/>
    <dgm:cxn modelId="{D70B9D4B-13C1-4407-B31A-7502C001CD23}" srcId="{851E85B4-3258-4542-8B99-1461337B6AC1}" destId="{E9B7905D-6825-448D-987E-C53910C0CA49}" srcOrd="5" destOrd="0" parTransId="{6387D2E2-FFDF-4CFE-BE2F-AC843AB32E96}" sibTransId="{FE777E37-4A45-46FF-B7B0-6BF49B8F1347}"/>
    <dgm:cxn modelId="{F15C80B0-3B7B-4138-912C-BB0F8034DA10}" srcId="{851E85B4-3258-4542-8B99-1461337B6AC1}" destId="{146AFC6D-EE49-4C5A-962B-56062B793BDC}" srcOrd="2" destOrd="0" parTransId="{3A0F173B-B2CE-4A4D-AD46-E92A38C711D9}" sibTransId="{8EDE1A7D-E850-41D0-AAE7-35B970AD78B4}"/>
    <dgm:cxn modelId="{386AAE57-57EC-48FF-BC9B-D4FA2C6761D6}" type="presOf" srcId="{49D7D6B5-623E-475F-8258-385208F57161}" destId="{5D036B21-E6AC-4259-96F1-CE74E827A193}" srcOrd="1" destOrd="0" presId="urn:microsoft.com/office/officeart/2005/8/layout/process5"/>
    <dgm:cxn modelId="{2173519E-C7B0-47CA-92D6-D6A949AC8F85}" srcId="{851E85B4-3258-4542-8B99-1461337B6AC1}" destId="{AB6BE38F-C22D-4694-BC5B-888962AE31E6}" srcOrd="1" destOrd="0" parTransId="{473EB7F6-397E-4752-9439-449BB938DDB7}" sibTransId="{49D7D6B5-623E-475F-8258-385208F57161}"/>
    <dgm:cxn modelId="{B835443F-64EF-47AC-A60A-B2313F8DD975}" type="presParOf" srcId="{2CCA56ED-BA27-458F-856E-01573461791F}" destId="{E682FF59-08D4-4F2D-8B10-DF17E205C376}" srcOrd="0" destOrd="0" presId="urn:microsoft.com/office/officeart/2005/8/layout/process5"/>
    <dgm:cxn modelId="{C48D6F53-A5AA-4384-9C09-B5EEE478A32C}" type="presParOf" srcId="{2CCA56ED-BA27-458F-856E-01573461791F}" destId="{C7182A7E-DC01-4E62-B043-980513E4F860}" srcOrd="1" destOrd="0" presId="urn:microsoft.com/office/officeart/2005/8/layout/process5"/>
    <dgm:cxn modelId="{E933D623-5D91-428A-89D3-1E78646833FF}" type="presParOf" srcId="{C7182A7E-DC01-4E62-B043-980513E4F860}" destId="{B0FCD11E-46C7-468A-94B3-361459474A89}" srcOrd="0" destOrd="0" presId="urn:microsoft.com/office/officeart/2005/8/layout/process5"/>
    <dgm:cxn modelId="{B95AC128-E1B3-483C-850C-AB0B90489DCC}" type="presParOf" srcId="{2CCA56ED-BA27-458F-856E-01573461791F}" destId="{8FD1400C-4B37-4088-9A94-E1FE1FC56F59}" srcOrd="2" destOrd="0" presId="urn:microsoft.com/office/officeart/2005/8/layout/process5"/>
    <dgm:cxn modelId="{BC58B809-E94F-42F8-BEFB-0F6E5CF0A0C8}" type="presParOf" srcId="{2CCA56ED-BA27-458F-856E-01573461791F}" destId="{2289B7FB-FD87-49C5-B757-082AB4493F65}" srcOrd="3" destOrd="0" presId="urn:microsoft.com/office/officeart/2005/8/layout/process5"/>
    <dgm:cxn modelId="{6A98E532-78B2-4A02-B7CD-AECBDE5E7CAC}" type="presParOf" srcId="{2289B7FB-FD87-49C5-B757-082AB4493F65}" destId="{5D036B21-E6AC-4259-96F1-CE74E827A193}" srcOrd="0" destOrd="0" presId="urn:microsoft.com/office/officeart/2005/8/layout/process5"/>
    <dgm:cxn modelId="{E16E0C47-4C39-41B2-9E1F-23335152DBC3}" type="presParOf" srcId="{2CCA56ED-BA27-458F-856E-01573461791F}" destId="{B4EDEBF9-8934-43C2-99AF-AD61A6F9E7FD}" srcOrd="4" destOrd="0" presId="urn:microsoft.com/office/officeart/2005/8/layout/process5"/>
    <dgm:cxn modelId="{44755A80-E6DF-46A0-90D0-F7540A2F54C8}" type="presParOf" srcId="{2CCA56ED-BA27-458F-856E-01573461791F}" destId="{D6D2D2F7-229A-495D-BCE0-451711C9C556}" srcOrd="5" destOrd="0" presId="urn:microsoft.com/office/officeart/2005/8/layout/process5"/>
    <dgm:cxn modelId="{B833A7FC-4E10-4D24-9B62-999E80BFB9AB}" type="presParOf" srcId="{D6D2D2F7-229A-495D-BCE0-451711C9C556}" destId="{54E7148A-828C-466D-8EEC-21314E3FE2A1}" srcOrd="0" destOrd="0" presId="urn:microsoft.com/office/officeart/2005/8/layout/process5"/>
    <dgm:cxn modelId="{63E0DE45-211B-4754-89C5-53F9FA3029C5}" type="presParOf" srcId="{2CCA56ED-BA27-458F-856E-01573461791F}" destId="{4C8D5690-79FF-407B-9292-623A4D71E87E}" srcOrd="6" destOrd="0" presId="urn:microsoft.com/office/officeart/2005/8/layout/process5"/>
    <dgm:cxn modelId="{0A57EBEB-E011-4B2B-B819-4B56DDF082C4}" type="presParOf" srcId="{2CCA56ED-BA27-458F-856E-01573461791F}" destId="{6EF50CE7-5FC4-4194-9C9E-3E60A97623DF}" srcOrd="7" destOrd="0" presId="urn:microsoft.com/office/officeart/2005/8/layout/process5"/>
    <dgm:cxn modelId="{BB79AB5F-1F59-4862-B550-009C13230816}" type="presParOf" srcId="{6EF50CE7-5FC4-4194-9C9E-3E60A97623DF}" destId="{6E4E329A-9C54-4B17-8AC0-9AC6C13DE3C2}" srcOrd="0" destOrd="0" presId="urn:microsoft.com/office/officeart/2005/8/layout/process5"/>
    <dgm:cxn modelId="{9C43A310-FF32-422E-9068-C3C2435FB423}" type="presParOf" srcId="{2CCA56ED-BA27-458F-856E-01573461791F}" destId="{A7EFEB2C-B27A-47E2-B5C9-9E7B7081FCF9}" srcOrd="8" destOrd="0" presId="urn:microsoft.com/office/officeart/2005/8/layout/process5"/>
    <dgm:cxn modelId="{A33D14C6-808A-4739-B167-5B14D8C8353B}" type="presParOf" srcId="{2CCA56ED-BA27-458F-856E-01573461791F}" destId="{E7F044A9-93EA-4A1D-AA69-B372C4A3C3F0}" srcOrd="9" destOrd="0" presId="urn:microsoft.com/office/officeart/2005/8/layout/process5"/>
    <dgm:cxn modelId="{FD0F5AF4-451E-46E2-8643-6F36916216BB}" type="presParOf" srcId="{E7F044A9-93EA-4A1D-AA69-B372C4A3C3F0}" destId="{3108F35B-8102-4B9D-9F9F-33E696F919D6}" srcOrd="0" destOrd="0" presId="urn:microsoft.com/office/officeart/2005/8/layout/process5"/>
    <dgm:cxn modelId="{86EB8BCF-31A6-405C-B690-06BD3A388CC2}" type="presParOf" srcId="{2CCA56ED-BA27-458F-856E-01573461791F}" destId="{43109EC3-1AA9-4D45-854F-7B874DE08E3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7B60D-A9FB-452D-8218-28AC2796CE66}">
      <dsp:nvSpPr>
        <dsp:cNvPr id="0" name=""/>
        <dsp:cNvSpPr/>
      </dsp:nvSpPr>
      <dsp:spPr>
        <a:xfrm>
          <a:off x="2621885" y="583835"/>
          <a:ext cx="448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1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34023" y="627158"/>
        <a:ext cx="23940" cy="4792"/>
      </dsp:txXfrm>
    </dsp:sp>
    <dsp:sp modelId="{6E1F7A09-DEA3-40B9-9EF6-94C8AEE5C7B7}">
      <dsp:nvSpPr>
        <dsp:cNvPr id="0" name=""/>
        <dsp:cNvSpPr/>
      </dsp:nvSpPr>
      <dsp:spPr>
        <a:xfrm>
          <a:off x="541879" y="5013"/>
          <a:ext cx="2081805" cy="12490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步驟一：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辦理網域名稱申請</a:t>
          </a:r>
        </a:p>
      </dsp:txBody>
      <dsp:txXfrm>
        <a:off x="541879" y="5013"/>
        <a:ext cx="2081805" cy="1249083"/>
      </dsp:txXfrm>
    </dsp:sp>
    <dsp:sp modelId="{49559A94-E983-459D-A23A-511F36072297}">
      <dsp:nvSpPr>
        <dsp:cNvPr id="0" name=""/>
        <dsp:cNvSpPr/>
      </dsp:nvSpPr>
      <dsp:spPr>
        <a:xfrm>
          <a:off x="5182506" y="583835"/>
          <a:ext cx="448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1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94644" y="627158"/>
        <a:ext cx="23940" cy="4792"/>
      </dsp:txXfrm>
    </dsp:sp>
    <dsp:sp modelId="{ADA2430A-0647-4E1C-B818-F0888058C722}">
      <dsp:nvSpPr>
        <dsp:cNvPr id="0" name=""/>
        <dsp:cNvSpPr/>
      </dsp:nvSpPr>
      <dsp:spPr>
        <a:xfrm>
          <a:off x="3102501" y="5013"/>
          <a:ext cx="2081805" cy="12490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步驟二：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決定網路商店架設方式</a:t>
          </a:r>
        </a:p>
      </dsp:txBody>
      <dsp:txXfrm>
        <a:off x="3102501" y="5013"/>
        <a:ext cx="2081805" cy="1249083"/>
      </dsp:txXfrm>
    </dsp:sp>
    <dsp:sp modelId="{331791CD-BF72-4FAF-91E5-35679951BBB0}">
      <dsp:nvSpPr>
        <dsp:cNvPr id="0" name=""/>
        <dsp:cNvSpPr/>
      </dsp:nvSpPr>
      <dsp:spPr>
        <a:xfrm>
          <a:off x="1582782" y="1252296"/>
          <a:ext cx="5121242" cy="448215"/>
        </a:xfrm>
        <a:custGeom>
          <a:avLst/>
          <a:gdLst/>
          <a:ahLst/>
          <a:cxnLst/>
          <a:rect l="0" t="0" r="0" b="0"/>
          <a:pathLst>
            <a:path>
              <a:moveTo>
                <a:pt x="5121242" y="0"/>
              </a:moveTo>
              <a:lnTo>
                <a:pt x="5121242" y="241207"/>
              </a:lnTo>
              <a:lnTo>
                <a:pt x="0" y="241207"/>
              </a:lnTo>
              <a:lnTo>
                <a:pt x="0" y="4482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14814" y="1474008"/>
        <a:ext cx="257178" cy="4792"/>
      </dsp:txXfrm>
    </dsp:sp>
    <dsp:sp modelId="{A2B33290-52D6-46CE-B09F-7CEF71BBAA0A}">
      <dsp:nvSpPr>
        <dsp:cNvPr id="0" name=""/>
        <dsp:cNvSpPr/>
      </dsp:nvSpPr>
      <dsp:spPr>
        <a:xfrm>
          <a:off x="5663122" y="5013"/>
          <a:ext cx="2081805" cy="12490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步驟三：</a:t>
          </a: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採購電腦軟硬體設施</a:t>
          </a:r>
        </a:p>
      </dsp:txBody>
      <dsp:txXfrm>
        <a:off x="5663122" y="5013"/>
        <a:ext cx="2081805" cy="1249083"/>
      </dsp:txXfrm>
    </dsp:sp>
    <dsp:sp modelId="{E8500BFF-DD8A-425B-9028-3DC50FA98BFF}">
      <dsp:nvSpPr>
        <dsp:cNvPr id="0" name=""/>
        <dsp:cNvSpPr/>
      </dsp:nvSpPr>
      <dsp:spPr>
        <a:xfrm>
          <a:off x="2621885" y="2311734"/>
          <a:ext cx="448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1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34023" y="2355057"/>
        <a:ext cx="23940" cy="4792"/>
      </dsp:txXfrm>
    </dsp:sp>
    <dsp:sp modelId="{8F461336-7A76-4FC3-8EFF-6204051E9A2C}">
      <dsp:nvSpPr>
        <dsp:cNvPr id="0" name=""/>
        <dsp:cNvSpPr/>
      </dsp:nvSpPr>
      <dsp:spPr>
        <a:xfrm>
          <a:off x="541879" y="1732912"/>
          <a:ext cx="2081805" cy="12490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步驟四：</a:t>
          </a:r>
          <a:endParaRPr lang="en-US" altLang="zh-TW" sz="2000" b="1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設計或選用網路商店軟體系統</a:t>
          </a:r>
          <a:endParaRPr lang="en-US" altLang="zh-TW" sz="18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541879" y="1732912"/>
        <a:ext cx="2081805" cy="1249083"/>
      </dsp:txXfrm>
    </dsp:sp>
    <dsp:sp modelId="{25A5BA80-FE89-4922-A357-C970A97643DD}">
      <dsp:nvSpPr>
        <dsp:cNvPr id="0" name=""/>
        <dsp:cNvSpPr/>
      </dsp:nvSpPr>
      <dsp:spPr>
        <a:xfrm>
          <a:off x="5182506" y="2311734"/>
          <a:ext cx="448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1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94644" y="2355057"/>
        <a:ext cx="23940" cy="4792"/>
      </dsp:txXfrm>
    </dsp:sp>
    <dsp:sp modelId="{C33ED2BB-B300-4B58-B286-FF16E90124B2}">
      <dsp:nvSpPr>
        <dsp:cNvPr id="0" name=""/>
        <dsp:cNvSpPr/>
      </dsp:nvSpPr>
      <dsp:spPr>
        <a:xfrm>
          <a:off x="3102501" y="1732912"/>
          <a:ext cx="2081805" cy="12490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步驟五：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規劃後台作業程序</a:t>
          </a:r>
        </a:p>
      </dsp:txBody>
      <dsp:txXfrm>
        <a:off x="3102501" y="1732912"/>
        <a:ext cx="2081805" cy="1249083"/>
      </dsp:txXfrm>
    </dsp:sp>
    <dsp:sp modelId="{A1F88AEA-6F6A-4CE9-B713-D506561C42EA}">
      <dsp:nvSpPr>
        <dsp:cNvPr id="0" name=""/>
        <dsp:cNvSpPr/>
      </dsp:nvSpPr>
      <dsp:spPr>
        <a:xfrm>
          <a:off x="1582782" y="2980195"/>
          <a:ext cx="5121242" cy="448215"/>
        </a:xfrm>
        <a:custGeom>
          <a:avLst/>
          <a:gdLst/>
          <a:ahLst/>
          <a:cxnLst/>
          <a:rect l="0" t="0" r="0" b="0"/>
          <a:pathLst>
            <a:path>
              <a:moveTo>
                <a:pt x="5121242" y="0"/>
              </a:moveTo>
              <a:lnTo>
                <a:pt x="5121242" y="241207"/>
              </a:lnTo>
              <a:lnTo>
                <a:pt x="0" y="241207"/>
              </a:lnTo>
              <a:lnTo>
                <a:pt x="0" y="44821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14814" y="3201907"/>
        <a:ext cx="257178" cy="4792"/>
      </dsp:txXfrm>
    </dsp:sp>
    <dsp:sp modelId="{A130A2D0-C041-41E7-A7F2-06E7FB60A316}">
      <dsp:nvSpPr>
        <dsp:cNvPr id="0" name=""/>
        <dsp:cNvSpPr/>
      </dsp:nvSpPr>
      <dsp:spPr>
        <a:xfrm>
          <a:off x="5663122" y="1732912"/>
          <a:ext cx="2081805" cy="12490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步驟六：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連線測試</a:t>
          </a:r>
        </a:p>
      </dsp:txBody>
      <dsp:txXfrm>
        <a:off x="5663122" y="1732912"/>
        <a:ext cx="2081805" cy="1249083"/>
      </dsp:txXfrm>
    </dsp:sp>
    <dsp:sp modelId="{3C7AB8AE-892C-49BD-944D-3C874BB84131}">
      <dsp:nvSpPr>
        <dsp:cNvPr id="0" name=""/>
        <dsp:cNvSpPr/>
      </dsp:nvSpPr>
      <dsp:spPr>
        <a:xfrm>
          <a:off x="2621885" y="4039632"/>
          <a:ext cx="448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1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34023" y="4082956"/>
        <a:ext cx="23940" cy="4792"/>
      </dsp:txXfrm>
    </dsp:sp>
    <dsp:sp modelId="{1B976458-C676-4AD0-BEC0-B72BEA7E8CC3}">
      <dsp:nvSpPr>
        <dsp:cNvPr id="0" name=""/>
        <dsp:cNvSpPr/>
      </dsp:nvSpPr>
      <dsp:spPr>
        <a:xfrm>
          <a:off x="541879" y="3460811"/>
          <a:ext cx="2081805" cy="12490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步驟七：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至搜尋引擎做網站登錄</a:t>
          </a:r>
        </a:p>
      </dsp:txBody>
      <dsp:txXfrm>
        <a:off x="541879" y="3460811"/>
        <a:ext cx="2081805" cy="1249083"/>
      </dsp:txXfrm>
    </dsp:sp>
    <dsp:sp modelId="{DA325482-9C5C-4F3C-9D83-66BA3F3CE3DF}">
      <dsp:nvSpPr>
        <dsp:cNvPr id="0" name=""/>
        <dsp:cNvSpPr/>
      </dsp:nvSpPr>
      <dsp:spPr>
        <a:xfrm>
          <a:off x="3102501" y="3460811"/>
          <a:ext cx="2081805" cy="12490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步驟八：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正式營運與宣傳</a:t>
          </a:r>
        </a:p>
      </dsp:txBody>
      <dsp:txXfrm>
        <a:off x="3102501" y="3460811"/>
        <a:ext cx="2081805" cy="12490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3D54E-33DA-4184-BBAC-5942CD5F24A8}">
      <dsp:nvSpPr>
        <dsp:cNvPr id="0" name=""/>
        <dsp:cNvSpPr/>
      </dsp:nvSpPr>
      <dsp:spPr>
        <a:xfrm>
          <a:off x="428627" y="0"/>
          <a:ext cx="4857784" cy="4857784"/>
        </a:xfrm>
        <a:prstGeom prst="flowChartConnector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FADC-E8BA-4BC2-9161-0104516D22B6}">
      <dsp:nvSpPr>
        <dsp:cNvPr id="0" name=""/>
        <dsp:cNvSpPr/>
      </dsp:nvSpPr>
      <dsp:spPr>
        <a:xfrm>
          <a:off x="535791" y="428619"/>
          <a:ext cx="2174567" cy="1894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負責人兼財會</a:t>
          </a:r>
          <a:endParaRPr lang="en-US" altLang="zh-TW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盧桂珍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535791" y="428619"/>
        <a:ext cx="2174567" cy="1894535"/>
      </dsp:txXfrm>
    </dsp:sp>
    <dsp:sp modelId="{5976A9A6-183C-4269-AA6E-A8251C5F1179}">
      <dsp:nvSpPr>
        <dsp:cNvPr id="0" name=""/>
        <dsp:cNvSpPr/>
      </dsp:nvSpPr>
      <dsp:spPr>
        <a:xfrm>
          <a:off x="2924646" y="428619"/>
          <a:ext cx="2254611" cy="1894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總務採購</a:t>
          </a:r>
          <a:endParaRPr lang="en-US" altLang="zh-TW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鄧伊芳</a:t>
          </a:r>
          <a:endParaRPr lang="en-US" altLang="zh-TW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924646" y="428619"/>
        <a:ext cx="2254611" cy="1894535"/>
      </dsp:txXfrm>
    </dsp:sp>
    <dsp:sp modelId="{7D0570D2-2D1D-4DA1-817A-315BC24F2E14}">
      <dsp:nvSpPr>
        <dsp:cNvPr id="0" name=""/>
        <dsp:cNvSpPr/>
      </dsp:nvSpPr>
      <dsp:spPr>
        <a:xfrm>
          <a:off x="495788" y="2500337"/>
          <a:ext cx="2254573" cy="1894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網站經營及</a:t>
          </a:r>
          <a:endParaRPr lang="en-US" altLang="zh-TW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行銷企劃</a:t>
          </a:r>
          <a:endParaRPr lang="en-US" altLang="zh-TW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林敏茹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95788" y="2500337"/>
        <a:ext cx="2254573" cy="1894535"/>
      </dsp:txXfrm>
    </dsp:sp>
    <dsp:sp modelId="{5E679591-47B3-49C8-A141-D180EADBB92E}">
      <dsp:nvSpPr>
        <dsp:cNvPr id="0" name=""/>
        <dsp:cNvSpPr/>
      </dsp:nvSpPr>
      <dsp:spPr>
        <a:xfrm>
          <a:off x="2998950" y="2500337"/>
          <a:ext cx="2180307" cy="1894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進出貨管理 </a:t>
          </a:r>
          <a:endParaRPr lang="en-US" altLang="zh-TW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洪玉媛</a:t>
          </a:r>
          <a:endParaRPr lang="en-US" altLang="zh-TW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998950" y="2500337"/>
        <a:ext cx="2180307" cy="18945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E7C53-347D-4AB7-AC72-29CD3CE86880}">
      <dsp:nvSpPr>
        <dsp:cNvPr id="0" name=""/>
        <dsp:cNvSpPr/>
      </dsp:nvSpPr>
      <dsp:spPr>
        <a:xfrm>
          <a:off x="5162" y="563"/>
          <a:ext cx="1321353" cy="2130049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2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是否用心經營</a:t>
          </a:r>
        </a:p>
      </dsp:txBody>
      <dsp:txXfrm>
        <a:off x="5162" y="563"/>
        <a:ext cx="1321353" cy="2130049"/>
      </dsp:txXfrm>
    </dsp:sp>
    <dsp:sp modelId="{CEB17ECB-A8CA-4680-95EF-202A5783BA0C}">
      <dsp:nvSpPr>
        <dsp:cNvPr id="0" name=""/>
        <dsp:cNvSpPr/>
      </dsp:nvSpPr>
      <dsp:spPr>
        <a:xfrm>
          <a:off x="5162" y="2362014"/>
          <a:ext cx="1321353" cy="2130049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回覆是否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即時效率</a:t>
          </a:r>
        </a:p>
      </dsp:txBody>
      <dsp:txXfrm>
        <a:off x="5162" y="2362014"/>
        <a:ext cx="1321353" cy="2130049"/>
      </dsp:txXfrm>
    </dsp:sp>
    <dsp:sp modelId="{2AF35FE8-785C-4E74-9C44-15ADCFA0B518}">
      <dsp:nvSpPr>
        <dsp:cNvPr id="0" name=""/>
        <dsp:cNvSpPr/>
      </dsp:nvSpPr>
      <dsp:spPr>
        <a:xfrm>
          <a:off x="1548503" y="563"/>
          <a:ext cx="2753701" cy="213004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是否抓住客戶的需求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1548503" y="563"/>
        <a:ext cx="2753701" cy="2130049"/>
      </dsp:txXfrm>
    </dsp:sp>
    <dsp:sp modelId="{F68C16CC-95AD-4AFA-8158-E2876061E574}">
      <dsp:nvSpPr>
        <dsp:cNvPr id="0" name=""/>
        <dsp:cNvSpPr/>
      </dsp:nvSpPr>
      <dsp:spPr>
        <a:xfrm>
          <a:off x="1548503" y="2362014"/>
          <a:ext cx="1321353" cy="213004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推陳出新</a:t>
          </a:r>
        </a:p>
      </dsp:txBody>
      <dsp:txXfrm>
        <a:off x="1548503" y="2362014"/>
        <a:ext cx="1321353" cy="2130049"/>
      </dsp:txXfrm>
    </dsp:sp>
    <dsp:sp modelId="{81D34D26-FEDB-402B-B7FF-DB713E0548F2}">
      <dsp:nvSpPr>
        <dsp:cNvPr id="0" name=""/>
        <dsp:cNvSpPr/>
      </dsp:nvSpPr>
      <dsp:spPr>
        <a:xfrm>
          <a:off x="2980851" y="2362014"/>
          <a:ext cx="1321353" cy="213004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商品價格是否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合理</a:t>
          </a:r>
        </a:p>
      </dsp:txBody>
      <dsp:txXfrm>
        <a:off x="2980851" y="2362014"/>
        <a:ext cx="1321353" cy="2130049"/>
      </dsp:txXfrm>
    </dsp:sp>
    <dsp:sp modelId="{58849C4C-8692-48BC-81DF-33EE3CCF872C}">
      <dsp:nvSpPr>
        <dsp:cNvPr id="0" name=""/>
        <dsp:cNvSpPr/>
      </dsp:nvSpPr>
      <dsp:spPr>
        <a:xfrm>
          <a:off x="4524192" y="563"/>
          <a:ext cx="4186049" cy="2130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40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rPr>
            <a:t>是否提供優良的服務品質</a:t>
          </a:r>
        </a:p>
      </dsp:txBody>
      <dsp:txXfrm>
        <a:off x="4524192" y="563"/>
        <a:ext cx="4186049" cy="2130049"/>
      </dsp:txXfrm>
    </dsp:sp>
    <dsp:sp modelId="{C64DCF85-F941-4A1D-ADC4-76F4167B67EA}">
      <dsp:nvSpPr>
        <dsp:cNvPr id="0" name=""/>
        <dsp:cNvSpPr/>
      </dsp:nvSpPr>
      <dsp:spPr>
        <a:xfrm>
          <a:off x="4524192" y="2362014"/>
          <a:ext cx="1321353" cy="21300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商品種類是否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齊全</a:t>
          </a:r>
        </a:p>
      </dsp:txBody>
      <dsp:txXfrm>
        <a:off x="4524192" y="2362014"/>
        <a:ext cx="1321353" cy="2130049"/>
      </dsp:txXfrm>
    </dsp:sp>
    <dsp:sp modelId="{054DE00D-3FA0-4594-90C7-C66C00244C00}">
      <dsp:nvSpPr>
        <dsp:cNvPr id="0" name=""/>
        <dsp:cNvSpPr/>
      </dsp:nvSpPr>
      <dsp:spPr>
        <a:xfrm>
          <a:off x="5956540" y="2362014"/>
          <a:ext cx="1321353" cy="21300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網路購物是否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安全</a:t>
          </a:r>
        </a:p>
      </dsp:txBody>
      <dsp:txXfrm>
        <a:off x="5956540" y="2362014"/>
        <a:ext cx="1321353" cy="2130049"/>
      </dsp:txXfrm>
    </dsp:sp>
    <dsp:sp modelId="{B8861BD3-CDEA-40BF-95F1-B144B44A6BB1}">
      <dsp:nvSpPr>
        <dsp:cNvPr id="0" name=""/>
        <dsp:cNvSpPr/>
      </dsp:nvSpPr>
      <dsp:spPr>
        <a:xfrm>
          <a:off x="7388888" y="2362014"/>
          <a:ext cx="1321353" cy="21300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客戶服務是否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滿意</a:t>
          </a:r>
        </a:p>
      </dsp:txBody>
      <dsp:txXfrm>
        <a:off x="7388888" y="2362014"/>
        <a:ext cx="1321353" cy="21300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82FF59-08D4-4F2D-8B10-DF17E205C376}">
      <dsp:nvSpPr>
        <dsp:cNvPr id="0" name=""/>
        <dsp:cNvSpPr/>
      </dsp:nvSpPr>
      <dsp:spPr>
        <a:xfrm>
          <a:off x="6781" y="378844"/>
          <a:ext cx="2026774" cy="1216064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選擇購買的商品</a:t>
          </a:r>
        </a:p>
      </dsp:txBody>
      <dsp:txXfrm>
        <a:off x="6781" y="378844"/>
        <a:ext cx="2026774" cy="1216064"/>
      </dsp:txXfrm>
    </dsp:sp>
    <dsp:sp modelId="{C7182A7E-DC01-4E62-B043-980513E4F860}">
      <dsp:nvSpPr>
        <dsp:cNvPr id="0" name=""/>
        <dsp:cNvSpPr/>
      </dsp:nvSpPr>
      <dsp:spPr>
        <a:xfrm>
          <a:off x="2211911" y="735556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211911" y="735556"/>
        <a:ext cx="429676" cy="502640"/>
      </dsp:txXfrm>
    </dsp:sp>
    <dsp:sp modelId="{8FD1400C-4B37-4088-9A94-E1FE1FC56F59}">
      <dsp:nvSpPr>
        <dsp:cNvPr id="0" name=""/>
        <dsp:cNvSpPr/>
      </dsp:nvSpPr>
      <dsp:spPr>
        <a:xfrm>
          <a:off x="2844264" y="378844"/>
          <a:ext cx="2026774" cy="121606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加入購物車</a:t>
          </a:r>
        </a:p>
      </dsp:txBody>
      <dsp:txXfrm>
        <a:off x="2844264" y="378844"/>
        <a:ext cx="2026774" cy="1216064"/>
      </dsp:txXfrm>
    </dsp:sp>
    <dsp:sp modelId="{2289B7FB-FD87-49C5-B757-082AB4493F65}">
      <dsp:nvSpPr>
        <dsp:cNvPr id="0" name=""/>
        <dsp:cNvSpPr/>
      </dsp:nvSpPr>
      <dsp:spPr>
        <a:xfrm>
          <a:off x="5049395" y="735556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049395" y="735556"/>
        <a:ext cx="429676" cy="502640"/>
      </dsp:txXfrm>
    </dsp:sp>
    <dsp:sp modelId="{B4EDEBF9-8934-43C2-99AF-AD61A6F9E7FD}">
      <dsp:nvSpPr>
        <dsp:cNvPr id="0" name=""/>
        <dsp:cNvSpPr/>
      </dsp:nvSpPr>
      <dsp:spPr>
        <a:xfrm>
          <a:off x="5681748" y="378844"/>
          <a:ext cx="2026774" cy="1216064"/>
        </a:xfrm>
        <a:prstGeom prst="roundRect">
          <a:avLst>
            <a:gd name="adj" fmla="val 10000"/>
          </a:avLst>
        </a:prstGeom>
        <a:solidFill>
          <a:schemeClr val="accent2">
            <a:hueOff val="4748646"/>
            <a:satOff val="-31088"/>
            <a:lumOff val="682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登入會員</a:t>
          </a:r>
        </a:p>
      </dsp:txBody>
      <dsp:txXfrm>
        <a:off x="5681748" y="378844"/>
        <a:ext cx="2026774" cy="1216064"/>
      </dsp:txXfrm>
    </dsp:sp>
    <dsp:sp modelId="{D6D2D2F7-229A-495D-BCE0-451711C9C556}">
      <dsp:nvSpPr>
        <dsp:cNvPr id="0" name=""/>
        <dsp:cNvSpPr/>
      </dsp:nvSpPr>
      <dsp:spPr>
        <a:xfrm rot="5400000">
          <a:off x="6480297" y="1736783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6480297" y="1736783"/>
        <a:ext cx="429676" cy="502640"/>
      </dsp:txXfrm>
    </dsp:sp>
    <dsp:sp modelId="{4C8D5690-79FF-407B-9292-623A4D71E87E}">
      <dsp:nvSpPr>
        <dsp:cNvPr id="0" name=""/>
        <dsp:cNvSpPr/>
      </dsp:nvSpPr>
      <dsp:spPr>
        <a:xfrm>
          <a:off x="5681748" y="2405618"/>
          <a:ext cx="2026774" cy="121606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選擇結帳方式</a:t>
          </a:r>
        </a:p>
      </dsp:txBody>
      <dsp:txXfrm>
        <a:off x="5681748" y="2405618"/>
        <a:ext cx="2026774" cy="1216064"/>
      </dsp:txXfrm>
    </dsp:sp>
    <dsp:sp modelId="{6EF50CE7-5FC4-4194-9C9E-3E60A97623DF}">
      <dsp:nvSpPr>
        <dsp:cNvPr id="0" name=""/>
        <dsp:cNvSpPr/>
      </dsp:nvSpPr>
      <dsp:spPr>
        <a:xfrm rot="10800000">
          <a:off x="5073716" y="2762331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903710"/>
            <a:satOff val="-58291"/>
            <a:lumOff val="1279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5073716" y="2762331"/>
        <a:ext cx="429676" cy="502640"/>
      </dsp:txXfrm>
    </dsp:sp>
    <dsp:sp modelId="{A7EFEB2C-B27A-47E2-B5C9-9E7B7081FCF9}">
      <dsp:nvSpPr>
        <dsp:cNvPr id="0" name=""/>
        <dsp:cNvSpPr/>
      </dsp:nvSpPr>
      <dsp:spPr>
        <a:xfrm>
          <a:off x="2844264" y="2405618"/>
          <a:ext cx="2026774" cy="121606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出貨通知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2844264" y="2405618"/>
        <a:ext cx="2026774" cy="1216064"/>
      </dsp:txXfrm>
    </dsp:sp>
    <dsp:sp modelId="{E7F044A9-93EA-4A1D-AA69-B372C4A3C3F0}">
      <dsp:nvSpPr>
        <dsp:cNvPr id="0" name=""/>
        <dsp:cNvSpPr/>
      </dsp:nvSpPr>
      <dsp:spPr>
        <a:xfrm rot="10800000">
          <a:off x="2236232" y="2762331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2236232" y="2762331"/>
        <a:ext cx="429676" cy="502640"/>
      </dsp:txXfrm>
    </dsp:sp>
    <dsp:sp modelId="{43109EC3-1AA9-4D45-854F-7B874DE08E33}">
      <dsp:nvSpPr>
        <dsp:cNvPr id="0" name=""/>
        <dsp:cNvSpPr/>
      </dsp:nvSpPr>
      <dsp:spPr>
        <a:xfrm>
          <a:off x="6781" y="2405618"/>
          <a:ext cx="2026774" cy="121606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收到商品</a:t>
          </a:r>
        </a:p>
      </dsp:txBody>
      <dsp:txXfrm>
        <a:off x="6781" y="2405618"/>
        <a:ext cx="2026774" cy="121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596A-C030-4FF7-B0C0-EC8693CDAE90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593D-4ABE-44A9-8259-E6E8AD7E15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593D-4ABE-44A9-8259-E6E8AD7E154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950D-2BAC-41B2-92F5-473A877CA9C4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F5C-3535-491C-B2AD-11932B8D33F9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80-E8DA-4A74-8777-FD18489EDE5E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3A87-C7A3-40D3-A49E-F8A1C7B96611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DE97-41E8-4EBF-A3AC-C34F1FC82CD1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56D0E6-B19A-4C9B-91DE-05F32FD207D0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49F-CBB2-4942-BE48-590067AE64CF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D05-97A6-434C-8195-19AE53EA17CF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DD7-50F4-4579-A9D4-4A7AD0C047AB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57B6-E281-414D-971B-0631AF597F33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86763F5-98BE-4129-9CD9-6EEF18252AA8}" type="datetime1">
              <a:rPr lang="en-US" altLang="zh-TW" smtClean="0"/>
              <a:pPr/>
              <a:t>1/13/2015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3205BAC7-8DB6-4146-88C4-CD59AC64A6DE}" type="datetime1">
              <a:rPr lang="en-US" altLang="zh-TW" smtClean="0"/>
              <a:pPr algn="l" eaLnBrk="1" latinLnBrk="0" hangingPunct="1"/>
              <a:t>1/13/2015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?gws_rd=ss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zh.wikipedia.org/zh-tw/wikipedia" TargetMode="External"/><Relationship Id="rId5" Type="http://schemas.openxmlformats.org/officeDocument/2006/relationships/hyperlink" Target="https://tw.bid.yahoo.com/" TargetMode="External"/><Relationship Id="rId4" Type="http://schemas.openxmlformats.org/officeDocument/2006/relationships/hyperlink" Target="https://www.queenshop.com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28596" y="785794"/>
            <a:ext cx="8392042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電子商務</a:t>
            </a:r>
            <a:r>
              <a:rPr lang="zh-TW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創業報告</a:t>
            </a:r>
            <a:endParaRPr lang="en-US" altLang="zh-TW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副標題 13"/>
          <p:cNvSpPr>
            <a:spLocks noGrp="1"/>
          </p:cNvSpPr>
          <p:nvPr>
            <p:ph type="subTitle" idx="1"/>
          </p:nvPr>
        </p:nvSpPr>
        <p:spPr>
          <a:xfrm>
            <a:off x="1142944" y="2643182"/>
            <a:ext cx="8001056" cy="2786082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  <a:ea typeface="+mj-ea"/>
              </a:rPr>
              <a:t>Fashion Shop !</a:t>
            </a:r>
          </a:p>
          <a:p>
            <a:pPr algn="l"/>
            <a:r>
              <a:rPr lang="zh-TW" altLang="en-US" sz="4800" dirty="0" smtClean="0">
                <a:latin typeface="+mj-ea"/>
                <a:ea typeface="+mj-ea"/>
              </a:rPr>
              <a:t>                   </a:t>
            </a:r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ea typeface="微軟正黑體" pitchFamily="34" charset="-120"/>
              </a:rPr>
              <a:t>2015</a:t>
            </a:r>
            <a:r>
              <a:rPr lang="zh-TW" alt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開業企劃</a:t>
            </a:r>
            <a:endParaRPr lang="zh-TW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428728" y="4643446"/>
            <a:ext cx="46166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142844" y="6357958"/>
            <a:ext cx="9001156" cy="5000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zh-TW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E1001027</a:t>
            </a:r>
            <a:r>
              <a:rPr kumimoji="0" lang="zh-TW" altLang="en-US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 鄧伊芳  </a:t>
            </a:r>
            <a:r>
              <a:rPr lang="zh-TW" altLang="en-US" sz="20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kumimoji="0" lang="en-US" altLang="zh-TW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E1021012 </a:t>
            </a:r>
            <a:r>
              <a:rPr kumimoji="0" lang="zh-TW" altLang="en-US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林敏茹    </a:t>
            </a:r>
            <a:r>
              <a:rPr kumimoji="0" lang="en-US" altLang="zh-TW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E1021013</a:t>
            </a:r>
            <a:r>
              <a:rPr kumimoji="0" lang="zh-TW" altLang="en-US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 盧桂珍   </a:t>
            </a:r>
            <a:r>
              <a:rPr kumimoji="0" lang="en-US" altLang="zh-TW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E1021008 </a:t>
            </a:r>
            <a:r>
              <a:rPr kumimoji="0" lang="zh-TW" altLang="en-US" sz="2000" u="none" strike="noStrike" kern="1200" normalizeH="0" baseline="0" noProof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ea"/>
                <a:ea typeface="+mj-ea"/>
              </a:rPr>
              <a:t>洪玉媛</a:t>
            </a:r>
            <a:endParaRPr kumimoji="0" lang="zh-TW" altLang="en-US" sz="2000" u="none" strike="noStrike" kern="1200" normalizeH="0" baseline="0" noProof="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85720" y="4714884"/>
            <a:ext cx="421484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</a:t>
            </a:r>
            <a:r>
              <a:rPr lang="zh-TW" alt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老師</a:t>
            </a:r>
            <a:endParaRPr lang="en-US" altLang="zh-TW" sz="3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zh-TW" altLang="en-US" sz="4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曹聖豪</a:t>
            </a:r>
            <a:r>
              <a:rPr lang="zh-TW" altLang="en-U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老師</a:t>
            </a:r>
            <a:endParaRPr lang="zh-TW" altLang="en-US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th (4).jpg"/>
          <p:cNvPicPr>
            <a:picLocks noChangeAspect="1"/>
          </p:cNvPicPr>
          <p:nvPr/>
        </p:nvPicPr>
        <p:blipFill>
          <a:blip r:embed="rId3" cstate="print">
            <a:lum bright="9000" contrast="8000"/>
          </a:blip>
          <a:stretch>
            <a:fillRect/>
          </a:stretch>
        </p:blipFill>
        <p:spPr>
          <a:xfrm rot="548133">
            <a:off x="4909661" y="4481040"/>
            <a:ext cx="1688670" cy="16886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2371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10</a:t>
            </a:fld>
            <a:endParaRPr kumimoji="0" lang="en-US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857224" y="0"/>
          <a:ext cx="77153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矩形 13"/>
          <p:cNvSpPr/>
          <p:nvPr/>
        </p:nvSpPr>
        <p:spPr>
          <a:xfrm>
            <a:off x="928662" y="4500570"/>
            <a:ext cx="3570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300" dirty="0" smtClean="0">
                <a:ln w="12700">
                  <a:solidFill>
                    <a:schemeClr val="tx1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購物流程</a:t>
            </a:r>
            <a:endParaRPr lang="zh-TW" altLang="en-US" sz="6600" b="1" cap="none" spc="300" dirty="0">
              <a:ln w="12700">
                <a:solidFill>
                  <a:schemeClr val="tx1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71472" y="357166"/>
            <a:ext cx="8215370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urlz MT" pitchFamily="82" charset="0"/>
                <a:ea typeface="+mj-ea"/>
                <a:cs typeface="+mj-cs"/>
              </a:rPr>
              <a:t>Fashion Shop</a:t>
            </a:r>
            <a:r>
              <a:rPr kumimoji="0" lang="en-US" altLang="zh-TW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urlz MT" pitchFamily="82" charset="0"/>
                <a:ea typeface="+mj-ea"/>
                <a:cs typeface="+mj-cs"/>
              </a:rPr>
              <a:t>!</a:t>
            </a:r>
            <a:r>
              <a:rPr kumimoji="0" lang="zh-TW" altLang="en-US" sz="5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zh-TW" sz="4000" b="1" i="0" u="none" strike="noStrike" kern="1200" cap="all" normalizeH="0" baseline="0" noProof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&lt;</a:t>
            </a:r>
            <a:r>
              <a:rPr kumimoji="0" lang="zh-TW" sz="4000" b="1" strike="noStrike" kern="1200" cap="all" normalizeH="0" baseline="0" noProof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售後服務</a:t>
            </a:r>
            <a:r>
              <a:rPr kumimoji="0" lang="en-US" altLang="zh-TW" sz="4000" b="1" strike="noStrike" kern="1200" cap="all" normalizeH="0" baseline="0" noProof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&gt;</a:t>
            </a:r>
            <a:endParaRPr kumimoji="0" lang="zh-TW" sz="4000" b="1" strike="noStrike" kern="1200" cap="all" normalizeH="0" baseline="0" noProof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357158" y="1571612"/>
            <a:ext cx="8472518" cy="4643470"/>
          </a:xfrm>
          <a:prstGeom prst="rect">
            <a:avLst/>
          </a:prstGeom>
          <a:ln w="19050">
            <a:noFill/>
            <a:prstDash val="lgDashDot"/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TW" sz="2000" b="1" i="0" u="non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取貨後如有不適合商品，請於</a:t>
            </a:r>
            <a:r>
              <a:rPr kumimoji="0" lang="en-US" sz="2000" b="1" i="0" u="non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7</a:t>
            </a:r>
            <a:r>
              <a:rPr kumimoji="0" lang="zh-TW" sz="2000" b="1" i="0" u="non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日鑑賞期內於線上辦理退貨申請，您可利用超商退貨通服務寄回退貨</a:t>
            </a:r>
            <a:r>
              <a:rPr lang="zh-TW" alt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。</a:t>
            </a:r>
            <a:endParaRPr kumimoji="0" lang="en-US" sz="2000" b="1" i="0" u="non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請您登入</a:t>
            </a:r>
            <a:r>
              <a:rPr lang="en-US" altLang="zh-TW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FS</a:t>
            </a: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會員中心訂單查詢中點選「我要退貨」，取得退貨代碼，並將商品完成「密封包裝」後，至鄰近的指定超商門市辦理退貨並領取收據即可完成。只退不換。</a:t>
            </a:r>
            <a:endParaRPr kumimoji="0" lang="en-US" sz="2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會員每月享有退貨</a:t>
            </a:r>
            <a: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2</a:t>
            </a: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次免運費優惠。</a:t>
            </a:r>
            <a: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若您的訂單有退貨的需求，您收到退款的時間為您完成退貨包裹投遞起算，約需</a:t>
            </a:r>
            <a: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7~10</a:t>
            </a: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個工作天的時間。</a:t>
            </a:r>
            <a:endParaRPr kumimoji="0" lang="en-US" sz="2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en-US" sz="2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</a:br>
            <a: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 </a:t>
            </a:r>
            <a:br>
              <a:rPr kumimoji="0" 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</a:br>
            <a:endParaRPr kumimoji="0" lang="en-US" sz="2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售後的滿意度調查</a:t>
            </a:r>
            <a:r>
              <a:rPr lang="zh-TW" alt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，</a:t>
            </a: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了解顧客需求商品類</a:t>
            </a:r>
            <a:r>
              <a:rPr kumimoji="0" lang="zh-TW" alt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型</a:t>
            </a:r>
            <a:r>
              <a:rPr kumimoji="0" lang="zh-TW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及服務改善</a:t>
            </a:r>
            <a:r>
              <a:rPr kumimoji="0" lang="zh-TW" altLang="en-US" sz="2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ea"/>
                <a:ea typeface="+mj-ea"/>
              </a:rPr>
              <a:t>。</a:t>
            </a:r>
            <a:endParaRPr kumimoji="0" lang="en-US" sz="2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ea"/>
              <a:ea typeface="+mj-ea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80724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2457331_00193875214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0855">
            <a:off x="483850" y="3063256"/>
            <a:ext cx="3116939" cy="3016491"/>
          </a:xfrm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000364" y="2500306"/>
            <a:ext cx="5929386" cy="3786214"/>
          </a:xfrm>
        </p:spPr>
        <p:txBody>
          <a:bodyPr anchor="t">
            <a:noAutofit/>
          </a:bodyPr>
          <a:lstStyle/>
          <a:p>
            <a:endParaRPr lang="en-US" altLang="zh-TW" sz="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r">
              <a:buClr>
                <a:srgbClr val="92D050"/>
              </a:buClr>
              <a:buSzPct val="100000"/>
              <a:buFont typeface="Wingdings" pitchFamily="2" charset="2"/>
              <a:buChar char="ü"/>
            </a:pPr>
            <a:r>
              <a:rPr lang="zh-TW" altLang="en-US" sz="2400" cap="none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搜尋引擎</a:t>
            </a:r>
            <a:endParaRPr lang="en-US" altLang="zh-TW" sz="24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en-US" altLang="zh-TW" sz="1800" cap="none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hlinkClick r:id="rId3"/>
              </a:rPr>
              <a:t>https://www.google.com.tw/?gws_rd=ssl</a:t>
            </a:r>
            <a:endParaRPr lang="en-US" altLang="zh-TW" sz="1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r"/>
            <a:endParaRPr lang="en-US" altLang="zh-TW" sz="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r">
              <a:buClr>
                <a:srgbClr val="FF6699"/>
              </a:buClr>
              <a:buSzPct val="100000"/>
              <a:buFont typeface="Wingdings" pitchFamily="2" charset="2"/>
              <a:buChar char="ü"/>
            </a:pPr>
            <a:r>
              <a:rPr lang="zh-TW" altLang="en-US" sz="2400" cap="none" dirty="0" smtClean="0">
                <a:latin typeface="+mj-ea"/>
                <a:ea typeface="+mj-ea"/>
              </a:rPr>
              <a:t> </a:t>
            </a:r>
            <a:r>
              <a:rPr lang="en-US" altLang="zh-TW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QUEEN SHOP</a:t>
            </a:r>
          </a:p>
          <a:p>
            <a:pPr algn="r"/>
            <a:r>
              <a:rPr lang="en-US" altLang="zh-TW" sz="1800" cap="none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hlinkClick r:id="rId4"/>
              </a:rPr>
              <a:t>https://www.queenshop.com.tw/</a:t>
            </a:r>
            <a:endParaRPr lang="en-US" altLang="zh-TW" sz="1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r"/>
            <a:endParaRPr lang="en-US" altLang="zh-TW" sz="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r">
              <a:buSzPct val="100000"/>
              <a:buFont typeface="Wingdings" pitchFamily="2" charset="2"/>
              <a:buChar char="ü"/>
            </a:pP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Yahoo!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奇摩拍賣</a:t>
            </a:r>
            <a:r>
              <a:rPr lang="zh-TW" altLang="en-US" sz="2400" dirty="0" smtClean="0">
                <a:latin typeface="+mj-ea"/>
                <a:ea typeface="+mj-ea"/>
              </a:rPr>
              <a:t>　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r"/>
            <a:r>
              <a:rPr lang="en-US" altLang="zh-TW" cap="none" dirty="0" smtClean="0">
                <a:solidFill>
                  <a:schemeClr val="bg1">
                    <a:lumMod val="75000"/>
                  </a:schemeClr>
                </a:solidFill>
                <a:latin typeface="+mj-ea"/>
                <a:hlinkClick r:id="rId5"/>
              </a:rPr>
              <a:t>https://tw.bid.yahoo.com/</a:t>
            </a:r>
            <a:endParaRPr lang="en-US" altLang="zh-TW" cap="none" dirty="0" smtClean="0">
              <a:solidFill>
                <a:schemeClr val="bg1">
                  <a:lumMod val="75000"/>
                </a:schemeClr>
              </a:solidFill>
              <a:latin typeface="+mj-ea"/>
            </a:endParaRPr>
          </a:p>
          <a:p>
            <a:pPr algn="r"/>
            <a:endParaRPr lang="en-US" altLang="zh-TW" sz="8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342900" indent="-342900" algn="r"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維基百科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en-US" altLang="zh-TW" cap="none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hlinkClick r:id="rId6"/>
              </a:rPr>
              <a:t>http://zh.wikipedia.org/zh-tw/wikipedia</a:t>
            </a:r>
            <a:endParaRPr lang="en-US" altLang="zh-TW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l"/>
            <a:endParaRPr lang="en-US" altLang="zh-TW" sz="2400" cap="none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algn="l"/>
            <a:endParaRPr lang="zh-TW" altLang="en-US" sz="2400" cap="none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500166" y="428604"/>
            <a:ext cx="5929354" cy="1500198"/>
          </a:xfrm>
        </p:spPr>
        <p:txBody>
          <a:bodyPr anchor="t">
            <a:noAutofit/>
          </a:bodyPr>
          <a:lstStyle/>
          <a:p>
            <a:r>
              <a:rPr lang="zh-TW" alt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8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ダウンロード%20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86124"/>
            <a:ext cx="2357454" cy="2367978"/>
          </a:xfrm>
          <a:prstGeom prst="rect">
            <a:avLst/>
          </a:prstGeom>
        </p:spPr>
      </p:pic>
      <p:pic>
        <p:nvPicPr>
          <p:cNvPr id="5" name="圖片 4" descr="ダウンロード%20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357562"/>
            <a:ext cx="2418082" cy="242887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3" name="矩形 2"/>
          <p:cNvSpPr/>
          <p:nvPr/>
        </p:nvSpPr>
        <p:spPr>
          <a:xfrm rot="20843676">
            <a:off x="3611767" y="1913871"/>
            <a:ext cx="4614980" cy="15300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563915"/>
              </a:avLst>
            </a:prstTxWarp>
            <a:spAutoFit/>
          </a:bodyPr>
          <a:lstStyle/>
          <a:p>
            <a:pPr algn="ctr"/>
            <a:r>
              <a:rPr lang="en-US" altLang="zh-TW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Gulim" pitchFamily="34" charset="-127"/>
              </a:rPr>
              <a:t>Thanks~</a:t>
            </a:r>
            <a:endParaRPr lang="zh-TW" altLang="en-US" sz="8800" b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Lucida Calligraphy" pitchFamily="66" charset="0"/>
              <a:ea typeface="Gulim" pitchFamily="34" charset="-127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1538" y="571480"/>
            <a:ext cx="1538883" cy="5357850"/>
          </a:xfrm>
          <a:prstGeom prst="rect">
            <a:avLst/>
          </a:prstGeom>
        </p:spPr>
        <p:txBody>
          <a:bodyPr vert="eaVert" wrap="square" rtlCol="0">
            <a:spAutoFit/>
          </a:bodyPr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</a:pPr>
            <a:r>
              <a:rPr kumimoji="0" lang="zh-TW" altLang="en-US" sz="88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ea"/>
                <a:ea typeface="+mj-ea"/>
                <a:cs typeface="+mn-cs"/>
              </a:rPr>
              <a:t>報告結束</a:t>
            </a:r>
            <a:r>
              <a:rPr lang="zh-TW" alt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j-ea"/>
                <a:ea typeface="+mj-ea"/>
              </a:rPr>
              <a:t>！</a:t>
            </a:r>
            <a:endParaRPr kumimoji="0" lang="zh-TW" altLang="en-US" sz="8800" b="1" i="0" u="none" strike="noStrike" kern="120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42844" y="571480"/>
            <a:ext cx="6786610" cy="5500726"/>
          </a:xfrm>
        </p:spPr>
        <p:txBody>
          <a:bodyPr vert="wordArtVertRtl">
            <a:noAutofit/>
          </a:bodyPr>
          <a:lstStyle/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如何執行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③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組織架構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④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成本預算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⑤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經營團隊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⑥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創業注意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⑦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基本技能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⑧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網站設計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en-US" altLang="zh-TW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⑨</a:t>
            </a: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購物流程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zh-TW" altLang="en-US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⑩</a:t>
            </a:r>
            <a:endParaRPr lang="en-US" altLang="zh-TW" sz="3200" b="1" spc="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售後服務</a:t>
            </a:r>
            <a:r>
              <a:rPr lang="en-US" altLang="zh-TW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……</a:t>
            </a:r>
            <a:r>
              <a:rPr lang="zh-TW" altLang="en-US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⑪</a:t>
            </a:r>
          </a:p>
        </p:txBody>
      </p:sp>
      <p:sp>
        <p:nvSpPr>
          <p:cNvPr id="3" name="直排標題 2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zh-TW" alt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企劃大綱</a:t>
            </a:r>
            <a:endParaRPr lang="zh-TW" altLang="en-US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th (3).jpg"/>
          <p:cNvPicPr>
            <a:picLocks noChangeAspect="1"/>
          </p:cNvPicPr>
          <p:nvPr/>
        </p:nvPicPr>
        <p:blipFill>
          <a:blip r:embed="rId3" cstate="print">
            <a:lum bright="10000" contrast="1000"/>
          </a:blip>
          <a:stretch>
            <a:fillRect/>
          </a:stretch>
        </p:blipFill>
        <p:spPr>
          <a:xfrm>
            <a:off x="6072198" y="2143116"/>
            <a:ext cx="2901188" cy="2286016"/>
          </a:xfrm>
          <a:prstGeom prst="rect">
            <a:avLst/>
          </a:prstGeom>
        </p:spPr>
      </p:pic>
      <p:sp>
        <p:nvSpPr>
          <p:cNvPr id="14" name="文字版面配置區 13"/>
          <p:cNvSpPr>
            <a:spLocks noGrp="1"/>
          </p:cNvSpPr>
          <p:nvPr>
            <p:ph type="body" sz="half" idx="2"/>
          </p:nvPr>
        </p:nvSpPr>
        <p:spPr>
          <a:xfrm>
            <a:off x="928662" y="857232"/>
            <a:ext cx="1214446" cy="5081606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如</a:t>
            </a:r>
            <a:endParaRPr lang="en-US" altLang="zh-TW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何</a:t>
            </a:r>
            <a:endParaRPr lang="en-US" altLang="zh-TW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執</a:t>
            </a:r>
            <a:endParaRPr lang="en-US" altLang="zh-TW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行</a:t>
            </a:r>
            <a:endParaRPr lang="en-US" altLang="zh-TW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？</a:t>
            </a:r>
            <a:endParaRPr lang="zh-TW" alt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928926" y="642918"/>
          <a:ext cx="6000792" cy="5707373"/>
        </p:xfrm>
        <a:graphic>
          <a:graphicData uri="http://schemas.openxmlformats.org/presentationml/2006/ole">
            <p:oleObj spid="_x0000_s1026" name="Visio" r:id="rId4" imgW="2600249" imgH="2790749" progId="">
              <p:embed/>
            </p:oleObj>
          </a:graphicData>
        </a:graphic>
      </p:graphicFrame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260284-1305150U14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643446"/>
            <a:ext cx="2260439" cy="171451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/>
        </p:nvGraphicFramePr>
        <p:xfrm>
          <a:off x="500034" y="1571612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214283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5400" b="1" dirty="0" smtClean="0">
                <a:ln w="28575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　　織　　架　　構</a:t>
            </a:r>
            <a:endParaRPr lang="zh-TW" altLang="en-US" sz="5400" b="1" dirty="0">
              <a:ln w="28575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 cstate="print">
            <a:lum bright="5000" contrast="1000"/>
          </a:blip>
          <a:stretch>
            <a:fillRect/>
          </a:stretch>
        </p:blipFill>
        <p:spPr>
          <a:xfrm>
            <a:off x="418704" y="571480"/>
            <a:ext cx="809670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矩形 8"/>
          <p:cNvSpPr/>
          <p:nvPr/>
        </p:nvSpPr>
        <p:spPr>
          <a:xfrm rot="21060476">
            <a:off x="537595" y="4917086"/>
            <a:ext cx="8160404" cy="1122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5400" b="1" i="0" u="none" strike="noStrike" kern="1200" cap="all" normalizeH="0" baseline="0" noProof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Gloucester MT Extra Condensed" pitchFamily="18" charset="0"/>
                <a:ea typeface="+mj-ea"/>
                <a:cs typeface="+mj-cs"/>
              </a:rPr>
              <a:t>Fashion Shop </a:t>
            </a:r>
            <a:r>
              <a:rPr kumimoji="0" lang="zh-TW" sz="4400" b="1" i="0" u="none" strike="noStrike" kern="1200" cap="all" normalizeH="0" baseline="0" noProof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營運成本預算</a:t>
            </a:r>
            <a:endParaRPr lang="zh-TW" altLang="en-US" sz="44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714884"/>
            <a:ext cx="1524000" cy="152400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/>
        </p:nvGraphicFramePr>
        <p:xfrm>
          <a:off x="214282" y="1142984"/>
          <a:ext cx="571504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000892" y="500042"/>
            <a:ext cx="1538883" cy="464347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經營團隊</a:t>
            </a:r>
            <a:endParaRPr lang="zh-TW" alt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 rot="1575222">
            <a:off x="2623034" y="1032089"/>
            <a:ext cx="3890275" cy="14108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TW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nard MT Condensed" pitchFamily="18" charset="0"/>
                <a:cs typeface="Aldhabi" pitchFamily="2" charset="-78"/>
              </a:rPr>
              <a:t>Fashion Shop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nard MT Condensed" pitchFamily="18" charset="0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4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ea typeface="GulimChe" pitchFamily="49" charset="-127"/>
                <a:cs typeface="Times New Roman" pitchFamily="18" charset="0"/>
              </a:rPr>
              <a:t>Fashion </a:t>
            </a:r>
            <a:r>
              <a:rPr lang="en-US" altLang="zh-TW" sz="4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ea typeface="GulimChe" pitchFamily="49" charset="-127"/>
                <a:cs typeface="Times New Roman" pitchFamily="18" charset="0"/>
              </a:rPr>
              <a:t>Shop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開業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必須注意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３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件事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0" y="1643050"/>
          <a:ext cx="8715404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1571636" cy="13653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928694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urlz MT" pitchFamily="82" charset="0"/>
                <a:ea typeface="KaiTi" pitchFamily="49" charset="-122"/>
              </a:rPr>
              <a:t>Fashion Shop</a:t>
            </a:r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urlz MT" pitchFamily="82" charset="0"/>
                <a:ea typeface="KaiTi" pitchFamily="49" charset="-122"/>
              </a:rPr>
              <a:t>！ </a:t>
            </a:r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基本電腦技能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472" y="1643050"/>
            <a:ext cx="8286808" cy="450059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            </a:t>
            </a:r>
            <a:r>
              <a:rPr kumimoji="0" lang="zh-TW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E-mail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電子郵件的收發作業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　　  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(ex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Outlook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Yahoo!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奇摩信箱、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Hotmail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信箱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altLang="zh-TW" sz="8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數位攝影或影像掃瞄器操作使用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zh-TW" alt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影像處理、網頁繪圖製作軟體使用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　　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(ex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PhotoImpact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PhotoShop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altLang="zh-TW" sz="8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HTML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網頁製作軟體的基本操作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zh-TW" alt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(ex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Front Page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Dreamweaver)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8" name="圖片 7" descr="t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5081">
            <a:off x="6889480" y="4704046"/>
            <a:ext cx="1917723" cy="154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6" name="圖片 5" descr="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8701666" cy="406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4214810" y="5286388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zh-TW" altLang="en-US" sz="54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  <a:cs typeface="Aldhabi" pitchFamily="2" charset="-78"/>
              </a:rPr>
              <a:t>網站首頁設計</a:t>
            </a:r>
            <a:endParaRPr lang="zh-TW" altLang="en-US" sz="54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ea"/>
              <a:ea typeface="+mj-ea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/>
      <a:lstStyle>
        <a:defPPr marL="274320" marR="0" indent="-27432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Pct val="85000"/>
          <a:buFont typeface="Wingdings" pitchFamily="2" charset="2"/>
          <a:buChar char="ü"/>
          <a:tabLst/>
          <a:defRPr kumimoji="0" sz="32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ea"/>
            <a:ea typeface="+mj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912</TotalTime>
  <Words>401</Words>
  <Application>Microsoft Office PowerPoint</Application>
  <PresentationFormat>如螢幕大小 (4:3)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市鎮</vt:lpstr>
      <vt:lpstr>Visio</vt:lpstr>
      <vt:lpstr>投影片 1</vt:lpstr>
      <vt:lpstr>企劃大綱</vt:lpstr>
      <vt:lpstr>投影片 3</vt:lpstr>
      <vt:lpstr>投影片 4</vt:lpstr>
      <vt:lpstr>投影片 5</vt:lpstr>
      <vt:lpstr>投影片 6</vt:lpstr>
      <vt:lpstr>Fashion Shop開業必須注意３件事</vt:lpstr>
      <vt:lpstr>Fashion Shop！ 基本電腦技能</vt:lpstr>
      <vt:lpstr>投影片 9</vt:lpstr>
      <vt:lpstr>投影片 10</vt:lpstr>
      <vt:lpstr>投影片 11</vt:lpstr>
      <vt:lpstr>參考資料</vt:lpstr>
      <vt:lpstr>投影片 13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邱昭維</dc:creator>
  <cp:lastModifiedBy>AMY_LU</cp:lastModifiedBy>
  <cp:revision>54</cp:revision>
  <dcterms:created xsi:type="dcterms:W3CDTF">2015-01-10T15:22:04Z</dcterms:created>
  <dcterms:modified xsi:type="dcterms:W3CDTF">2015-01-13T06:34:01Z</dcterms:modified>
</cp:coreProperties>
</file>