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45" autoAdjust="0"/>
  </p:normalViewPr>
  <p:slideViewPr>
    <p:cSldViewPr>
      <p:cViewPr varScale="1">
        <p:scale>
          <a:sx n="109" d="100"/>
          <a:sy n="109" d="100"/>
        </p:scale>
        <p:origin x="-16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EA370DF-FBAB-4BB6-93F5-89092FC399DB}" type="datetimeFigureOut">
              <a:rPr lang="zh-TW" altLang="en-US" smtClean="0"/>
              <a:t>2015/1/13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C4480F-6065-4BFF-B6B2-1FC0C4A92F1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370DF-FBAB-4BB6-93F5-89092FC399DB}" type="datetimeFigureOut">
              <a:rPr lang="zh-TW" altLang="en-US" smtClean="0"/>
              <a:t>2015/1/13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480F-6065-4BFF-B6B2-1FC0C4A92F1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EA370DF-FBAB-4BB6-93F5-89092FC399DB}" type="datetimeFigureOut">
              <a:rPr lang="zh-TW" altLang="en-US" smtClean="0"/>
              <a:t>2015/1/13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1C4480F-6065-4BFF-B6B2-1FC0C4A92F1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370DF-FBAB-4BB6-93F5-89092FC399DB}" type="datetimeFigureOut">
              <a:rPr lang="zh-TW" altLang="en-US" smtClean="0"/>
              <a:t>2015/1/13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C4480F-6065-4BFF-B6B2-1FC0C4A92F1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370DF-FBAB-4BB6-93F5-89092FC399DB}" type="datetimeFigureOut">
              <a:rPr lang="zh-TW" altLang="en-US" smtClean="0"/>
              <a:t>2015/1/13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1C4480F-6065-4BFF-B6B2-1FC0C4A92F1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EA370DF-FBAB-4BB6-93F5-89092FC399DB}" type="datetimeFigureOut">
              <a:rPr lang="zh-TW" altLang="en-US" smtClean="0"/>
              <a:t>2015/1/13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1C4480F-6065-4BFF-B6B2-1FC0C4A92F1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EA370DF-FBAB-4BB6-93F5-89092FC399DB}" type="datetimeFigureOut">
              <a:rPr lang="zh-TW" altLang="en-US" smtClean="0"/>
              <a:t>2015/1/13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1C4480F-6065-4BFF-B6B2-1FC0C4A92F1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370DF-FBAB-4BB6-93F5-89092FC399DB}" type="datetimeFigureOut">
              <a:rPr lang="zh-TW" altLang="en-US" smtClean="0"/>
              <a:t>2015/1/13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C4480F-6065-4BFF-B6B2-1FC0C4A92F1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370DF-FBAB-4BB6-93F5-89092FC399DB}" type="datetimeFigureOut">
              <a:rPr lang="zh-TW" altLang="en-US" smtClean="0"/>
              <a:t>2015/1/13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C4480F-6065-4BFF-B6B2-1FC0C4A92F1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370DF-FBAB-4BB6-93F5-89092FC399DB}" type="datetimeFigureOut">
              <a:rPr lang="zh-TW" altLang="en-US" smtClean="0"/>
              <a:t>2015/1/13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C4480F-6065-4BFF-B6B2-1FC0C4A92F1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EA370DF-FBAB-4BB6-93F5-89092FC399DB}" type="datetimeFigureOut">
              <a:rPr lang="zh-TW" altLang="en-US" smtClean="0"/>
              <a:t>2015/1/13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1C4480F-6065-4BFF-B6B2-1FC0C4A92F1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EA370DF-FBAB-4BB6-93F5-89092FC399DB}" type="datetimeFigureOut">
              <a:rPr lang="zh-TW" altLang="en-US" smtClean="0"/>
              <a:t>2015/1/13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1C4480F-6065-4BFF-B6B2-1FC0C4A92F1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 smtClean="0"/>
              <a:t>  </a:t>
            </a:r>
            <a:r>
              <a:rPr lang="en-US" altLang="zh-TW" dirty="0" smtClean="0"/>
              <a:t>Justice</a:t>
            </a:r>
            <a:r>
              <a:rPr lang="zh-TW" altLang="en-US" dirty="0" smtClean="0"/>
              <a:t>運動美式餐廳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31640" y="1916832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zh-TW" altLang="en-US" sz="2400" dirty="0" smtClean="0">
                <a:solidFill>
                  <a:schemeClr val="tx1"/>
                </a:solidFill>
              </a:rPr>
              <a:t>電子商務期末報告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algn="r"/>
            <a:r>
              <a:rPr lang="zh-TW" altLang="en-US" sz="2400" dirty="0" smtClean="0">
                <a:solidFill>
                  <a:schemeClr val="tx1"/>
                </a:solidFill>
              </a:rPr>
              <a:t>組員</a:t>
            </a:r>
            <a:r>
              <a:rPr lang="en-US" altLang="zh-TW" sz="2400" dirty="0" smtClean="0">
                <a:solidFill>
                  <a:schemeClr val="tx1"/>
                </a:solidFill>
              </a:rPr>
              <a:t>:E1031007</a:t>
            </a:r>
            <a:r>
              <a:rPr lang="zh-TW" altLang="en-US" sz="2400" dirty="0" smtClean="0">
                <a:solidFill>
                  <a:schemeClr val="tx1"/>
                </a:solidFill>
              </a:rPr>
              <a:t>王冠中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algn="r"/>
            <a:r>
              <a:rPr lang="zh-TW" altLang="en-US" sz="2400" dirty="0" smtClean="0">
                <a:solidFill>
                  <a:schemeClr val="tx1"/>
                </a:solidFill>
              </a:rPr>
              <a:t>          </a:t>
            </a:r>
            <a:r>
              <a:rPr lang="en-US" altLang="zh-TW" sz="2400" dirty="0" smtClean="0">
                <a:solidFill>
                  <a:schemeClr val="tx1"/>
                </a:solidFill>
              </a:rPr>
              <a:t>E1031010</a:t>
            </a:r>
            <a:r>
              <a:rPr lang="zh-TW" altLang="en-US" sz="2400" dirty="0" smtClean="0">
                <a:solidFill>
                  <a:schemeClr val="tx1"/>
                </a:solidFill>
              </a:rPr>
              <a:t>蕭文華</a:t>
            </a:r>
            <a:endParaRPr lang="en-US" altLang="zh-TW" sz="2400" dirty="0">
              <a:solidFill>
                <a:schemeClr val="tx1"/>
              </a:solidFill>
            </a:endParaRPr>
          </a:p>
          <a:p>
            <a:pPr algn="r"/>
            <a:r>
              <a:rPr lang="zh-TW" altLang="en-US" sz="2400" dirty="0" smtClean="0">
                <a:solidFill>
                  <a:schemeClr val="tx1"/>
                </a:solidFill>
              </a:rPr>
              <a:t>          </a:t>
            </a:r>
            <a:r>
              <a:rPr lang="en-US" altLang="zh-TW" sz="2400" dirty="0" smtClean="0">
                <a:solidFill>
                  <a:schemeClr val="tx1"/>
                </a:solidFill>
              </a:rPr>
              <a:t>E1031005</a:t>
            </a:r>
            <a:r>
              <a:rPr lang="zh-TW" altLang="en-US" sz="2400" dirty="0" smtClean="0">
                <a:solidFill>
                  <a:schemeClr val="tx1"/>
                </a:solidFill>
              </a:rPr>
              <a:t>陳玲慧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algn="r"/>
            <a:r>
              <a:rPr lang="en-US" altLang="zh-TW" sz="2400" dirty="0" smtClean="0">
                <a:solidFill>
                  <a:schemeClr val="tx1"/>
                </a:solidFill>
              </a:rPr>
              <a:t>E1022021</a:t>
            </a:r>
            <a:r>
              <a:rPr lang="zh-TW" altLang="en-US" sz="2400" dirty="0" smtClean="0">
                <a:solidFill>
                  <a:schemeClr val="tx1"/>
                </a:solidFill>
              </a:rPr>
              <a:t>張雅婷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endParaRPr lang="en-US" altLang="zh-TW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200" dirty="0" smtClean="0"/>
              <a:t>原因：讓愛看運動比賽的人們有個地方可以聚在一起，看比賽吃飯喝杯小酒</a:t>
            </a:r>
            <a:r>
              <a:rPr lang="zh-TW" altLang="en-US" sz="2400" dirty="0" smtClean="0"/>
              <a:t>。</a:t>
            </a:r>
            <a:endParaRPr lang="zh-TW" altLang="en-US" sz="2400" dirty="0"/>
          </a:p>
        </p:txBody>
      </p:sp>
      <p:pic>
        <p:nvPicPr>
          <p:cNvPr id="4" name="內容版面配置區 3" descr="159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1556792"/>
            <a:ext cx="3672408" cy="44958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組織企畫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 企劃：美式餐點、活動、配合熱門比賽</a:t>
            </a:r>
            <a:r>
              <a:rPr lang="en-US" altLang="zh-TW" sz="3200" dirty="0" smtClean="0"/>
              <a:t>ex:</a:t>
            </a:r>
            <a:r>
              <a:rPr lang="zh-TW" altLang="en-US" sz="3200" dirty="0" smtClean="0"/>
              <a:t>世界足球賽、</a:t>
            </a:r>
            <a:r>
              <a:rPr lang="en-US" altLang="zh-TW" sz="3200" dirty="0" smtClean="0"/>
              <a:t>NBA</a:t>
            </a:r>
            <a:r>
              <a:rPr lang="zh-TW" altLang="en-US" sz="3200" dirty="0" smtClean="0"/>
              <a:t>籃球賽等。</a:t>
            </a:r>
            <a:endParaRPr lang="en-US" altLang="zh-TW" sz="3200" dirty="0" smtClean="0"/>
          </a:p>
          <a:p>
            <a:endParaRPr lang="en-US" altLang="zh-TW" sz="3200" dirty="0" smtClean="0"/>
          </a:p>
          <a:p>
            <a:r>
              <a:rPr lang="zh-TW" altLang="en-US" sz="3200" dirty="0" smtClean="0"/>
              <a:t>器材：尋找廠商訂桌椅及租</a:t>
            </a:r>
            <a:r>
              <a:rPr lang="en-US" altLang="zh-TW" sz="3200" dirty="0" smtClean="0"/>
              <a:t>POS</a:t>
            </a:r>
            <a:r>
              <a:rPr lang="zh-TW" altLang="en-US" sz="3200" dirty="0" smtClean="0"/>
              <a:t>機等。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endParaRPr lang="en-US" altLang="zh-TW" sz="3200" dirty="0" smtClean="0"/>
          </a:p>
          <a:p>
            <a:r>
              <a:rPr lang="zh-TW" altLang="en-US" sz="3200" dirty="0" smtClean="0"/>
              <a:t>網頁設計：利用</a:t>
            </a:r>
            <a:r>
              <a:rPr lang="en-US" altLang="zh-TW" sz="3200" dirty="0" err="1" smtClean="0"/>
              <a:t>Faceook</a:t>
            </a:r>
            <a:r>
              <a:rPr lang="zh-TW" altLang="en-US" sz="3200" dirty="0" smtClean="0"/>
              <a:t>做粉絲專頁。</a:t>
            </a:r>
            <a:endParaRPr lang="en-US" altLang="zh-TW" sz="3200" dirty="0" smtClean="0"/>
          </a:p>
          <a:p>
            <a:endParaRPr lang="en-US" altLang="zh-TW" sz="3200" dirty="0" smtClean="0"/>
          </a:p>
          <a:p>
            <a:r>
              <a:rPr lang="zh-TW" altLang="en-US" sz="3200" dirty="0" smtClean="0"/>
              <a:t>找球星至店裡打知名度。</a:t>
            </a:r>
            <a:endParaRPr lang="zh-TW" alt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中等，較難的地方在於要找專業調酒師，及對於中西式餐點都有一定水準的廚師。</a:t>
            </a:r>
            <a:endParaRPr lang="en-US" altLang="zh-TW" dirty="0" smtClean="0"/>
          </a:p>
          <a:p>
            <a:r>
              <a:rPr lang="zh-TW" altLang="en-US" dirty="0" smtClean="0"/>
              <a:t>最重要的是一個夠</a:t>
            </a:r>
            <a:r>
              <a:rPr lang="zh-TW" altLang="en-US" dirty="0" smtClean="0"/>
              <a:t>大又是在鬧區的地點！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進入門檻</a:t>
            </a:r>
            <a:endParaRPr lang="zh-TW" altLang="en-US" dirty="0"/>
          </a:p>
        </p:txBody>
      </p:sp>
      <p:cxnSp>
        <p:nvCxnSpPr>
          <p:cNvPr id="5" name="直線接點 4"/>
          <p:cNvCxnSpPr/>
          <p:nvPr/>
        </p:nvCxnSpPr>
        <p:spPr>
          <a:xfrm>
            <a:off x="4067944" y="3573016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目標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成為全台第一知名運動餐廳。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規模擴展至全台灣。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主要獲利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sz="4000" dirty="0" smtClean="0"/>
              <a:t>美式餐點：義大利麵、漢堡、燉飯等。</a:t>
            </a:r>
            <a:endParaRPr lang="en-US" altLang="zh-TW" sz="4000" dirty="0" smtClean="0"/>
          </a:p>
          <a:p>
            <a:r>
              <a:rPr lang="zh-TW" altLang="en-US" sz="4000" dirty="0" smtClean="0"/>
              <a:t>炸</a:t>
            </a:r>
            <a:r>
              <a:rPr lang="zh-TW" altLang="en-US" sz="4000" dirty="0" smtClean="0"/>
              <a:t>物：薯條、雞翅、雞塊、洋蔥圈等。</a:t>
            </a:r>
            <a:endParaRPr lang="en-US" altLang="zh-TW" sz="4000" dirty="0" smtClean="0"/>
          </a:p>
          <a:p>
            <a:r>
              <a:rPr lang="zh-TW" altLang="en-US" sz="4000" dirty="0" smtClean="0">
                <a:solidFill>
                  <a:srgbClr val="FF0000"/>
                </a:solidFill>
              </a:rPr>
              <a:t>酒</a:t>
            </a:r>
            <a:r>
              <a:rPr lang="zh-TW" altLang="en-US" sz="4000" dirty="0" smtClean="0"/>
              <a:t>水</a:t>
            </a:r>
            <a:r>
              <a:rPr lang="zh-TW" altLang="en-US" sz="4000" dirty="0" smtClean="0"/>
              <a:t>類、咖啡。</a:t>
            </a:r>
            <a:endParaRPr lang="zh-TW" altLang="en-US" sz="4000" dirty="0" smtClean="0"/>
          </a:p>
          <a:p>
            <a:endParaRPr lang="en-US" altLang="zh-TW" sz="4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結論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希望未來讓廣大熱愛運動，愛看運動比賽的人們，能有個像家一樣舒適的地方跟朋友一起看比賽，小酌，享受人生。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 algn="r"/>
            <a:r>
              <a:rPr lang="zh-TW" altLang="en-US" sz="1200" dirty="0" smtClean="0"/>
              <a:t>圖片來源：</a:t>
            </a:r>
            <a:r>
              <a:rPr lang="en-US" altLang="zh-TW" sz="1200" dirty="0" smtClean="0"/>
              <a:t>Justice</a:t>
            </a:r>
            <a:r>
              <a:rPr lang="zh-TW" altLang="en-US" sz="1200" dirty="0" smtClean="0"/>
              <a:t>運動主題餐廳</a:t>
            </a:r>
            <a:endParaRPr lang="zh-TW" altLang="en-US" sz="1200" dirty="0"/>
          </a:p>
        </p:txBody>
      </p:sp>
      <p:pic>
        <p:nvPicPr>
          <p:cNvPr id="4" name="圖片 3" descr="1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2996952"/>
            <a:ext cx="5184576" cy="3429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214</TotalTime>
  <Words>214</Words>
  <Application>Microsoft Office PowerPoint</Application>
  <PresentationFormat>如螢幕大小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中庸</vt:lpstr>
      <vt:lpstr>  Justice運動美式餐廳 </vt:lpstr>
      <vt:lpstr>原因：讓愛看運動比賽的人們有個地方可以聚在一起，看比賽吃飯喝杯小酒。</vt:lpstr>
      <vt:lpstr>組織企畫</vt:lpstr>
      <vt:lpstr>進入門檻</vt:lpstr>
      <vt:lpstr>目標</vt:lpstr>
      <vt:lpstr>主要獲利</vt:lpstr>
      <vt:lpstr>結論</vt:lpstr>
    </vt:vector>
  </TitlesOfParts>
  <Company>C.M.T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25</cp:revision>
  <dcterms:created xsi:type="dcterms:W3CDTF">2015-01-13T07:33:27Z</dcterms:created>
  <dcterms:modified xsi:type="dcterms:W3CDTF">2015-01-13T11:08:16Z</dcterms:modified>
</cp:coreProperties>
</file>