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4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CF855F-C4CD-4576-B1AF-02718B8230E8}" type="datetimeFigureOut">
              <a:rPr lang="zh-TW" altLang="en-US" smtClean="0"/>
              <a:t>2015/1/12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5569E6-6CE6-468A-A3B7-54B5A4A84CB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2" name="矩形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矩形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矩形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矩形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矩形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56" name="矩形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矩形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矩形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矩形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CF855F-C4CD-4576-B1AF-02718B8230E8}" type="datetimeFigureOut">
              <a:rPr lang="zh-TW" altLang="en-US" smtClean="0"/>
              <a:t>2015/1/12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5569E6-6CE6-468A-A3B7-54B5A4A84CB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CF855F-C4CD-4576-B1AF-02718B8230E8}" type="datetimeFigureOut">
              <a:rPr lang="zh-TW" altLang="en-US" smtClean="0"/>
              <a:t>2015/1/12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5569E6-6CE6-468A-A3B7-54B5A4A84CB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CF855F-C4CD-4576-B1AF-02718B8230E8}" type="datetimeFigureOut">
              <a:rPr lang="zh-TW" altLang="en-US" smtClean="0"/>
              <a:t>2015/1/12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5569E6-6CE6-468A-A3B7-54B5A4A84CB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手繪多邊形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手繪多邊形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手繪多邊形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手繪多邊形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手繪多邊形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手繪多邊形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手繪多邊形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手繪多邊形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手繪多邊形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手繪多邊形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手繪多邊形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手繪多邊形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手繪多邊形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手繪多邊形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CF855F-C4CD-4576-B1AF-02718B8230E8}" type="datetimeFigureOut">
              <a:rPr lang="zh-TW" altLang="en-US" smtClean="0"/>
              <a:t>2015/1/12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5569E6-6CE6-468A-A3B7-54B5A4A84CB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矩形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矩形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矩形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CF855F-C4CD-4576-B1AF-02718B8230E8}" type="datetimeFigureOut">
              <a:rPr lang="zh-TW" altLang="en-US" smtClean="0"/>
              <a:t>2015/1/12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5569E6-6CE6-468A-A3B7-54B5A4A84CB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矩形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CF855F-C4CD-4576-B1AF-02718B8230E8}" type="datetimeFigureOut">
              <a:rPr lang="zh-TW" altLang="en-US" smtClean="0"/>
              <a:t>2015/1/12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5569E6-6CE6-468A-A3B7-54B5A4A84CB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6" name="矩形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矩形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矩形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矩形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矩形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矩形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矩形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矩形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CF855F-C4CD-4576-B1AF-02718B8230E8}" type="datetimeFigureOut">
              <a:rPr lang="zh-TW" altLang="en-US" smtClean="0"/>
              <a:t>2015/1/12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5569E6-6CE6-468A-A3B7-54B5A4A84CB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CF855F-C4CD-4576-B1AF-02718B8230E8}" type="datetimeFigureOut">
              <a:rPr lang="zh-TW" altLang="en-US" smtClean="0"/>
              <a:t>2015/1/12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5569E6-6CE6-468A-A3B7-54B5A4A84CB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CF855F-C4CD-4576-B1AF-02718B8230E8}" type="datetimeFigureOut">
              <a:rPr lang="zh-TW" altLang="en-US" smtClean="0"/>
              <a:t>2015/1/12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5569E6-6CE6-468A-A3B7-54B5A4A84CB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直線接點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群組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直線接點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接點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接點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grpSp>
        <p:nvGrpSpPr>
          <p:cNvPr id="14" name="群組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直線接點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接點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接點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群組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直線接點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接點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接點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8FCF855F-C4CD-4576-B1AF-02718B8230E8}" type="datetimeFigureOut">
              <a:rPr lang="zh-TW" altLang="en-US" smtClean="0"/>
              <a:t>2015/1/12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4B5569E6-6CE6-468A-A3B7-54B5A4A84CB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矩形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矩形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矩形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矩形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FCF855F-C4CD-4576-B1AF-02718B8230E8}" type="datetimeFigureOut">
              <a:rPr lang="zh-TW" altLang="en-US" smtClean="0"/>
              <a:t>2015/1/12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4B5569E6-6CE6-468A-A3B7-54B5A4A84CB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color.hailpixel.com/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colorplanpapers.com/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網頁功能介紹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/>
              <a:t>網頁設計期末報告   日視傳四 </a:t>
            </a:r>
            <a:r>
              <a:rPr lang="en-US" altLang="zh-TW" dirty="0" smtClean="0"/>
              <a:t>10010620</a:t>
            </a:r>
            <a:r>
              <a:rPr lang="zh-TW" altLang="en-US" dirty="0" smtClean="0"/>
              <a:t> </a:t>
            </a:r>
            <a:r>
              <a:rPr lang="zh-TW" altLang="en-US" dirty="0" smtClean="0"/>
              <a:t>邱采薇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color.hailpixel</a:t>
            </a:r>
            <a:r>
              <a:rPr lang="en-US" altLang="zh-TW" dirty="0" smtClean="0"/>
              <a:t>-</a:t>
            </a:r>
            <a:r>
              <a:rPr lang="zh-TW" altLang="en-US" dirty="0" smtClean="0"/>
              <a:t>線上配色網</a:t>
            </a:r>
            <a:endParaRPr lang="zh-TW" altLang="en-US" dirty="0"/>
          </a:p>
        </p:txBody>
      </p:sp>
      <p:sp>
        <p:nvSpPr>
          <p:cNvPr id="3" name="矩形 2"/>
          <p:cNvSpPr/>
          <p:nvPr/>
        </p:nvSpPr>
        <p:spPr>
          <a:xfrm>
            <a:off x="899592" y="1268760"/>
            <a:ext cx="28393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smtClean="0">
                <a:hlinkClick r:id="rId2"/>
              </a:rPr>
              <a:t>http://color.hailpixel.com/#</a:t>
            </a:r>
            <a:endParaRPr lang="zh-TW" altLang="en-US" dirty="0"/>
          </a:p>
        </p:txBody>
      </p:sp>
      <p:pic>
        <p:nvPicPr>
          <p:cNvPr id="4" name="圖片 3" descr="12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59632" y="1772816"/>
            <a:ext cx="6552728" cy="45221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188640"/>
            <a:ext cx="6084168" cy="3065850"/>
          </a:xfrm>
          <a:prstGeom prst="rect">
            <a:avLst/>
          </a:prstGeom>
        </p:spPr>
      </p:pic>
      <p:pic>
        <p:nvPicPr>
          <p:cNvPr id="4" name="圖片 3" descr="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75656" y="2636912"/>
            <a:ext cx="7308304" cy="3682701"/>
          </a:xfrm>
          <a:prstGeom prst="rect">
            <a:avLst/>
          </a:prstGeom>
        </p:spPr>
      </p:pic>
      <p:sp>
        <p:nvSpPr>
          <p:cNvPr id="5" name="弧形向右箭號 4"/>
          <p:cNvSpPr/>
          <p:nvPr/>
        </p:nvSpPr>
        <p:spPr>
          <a:xfrm>
            <a:off x="755576" y="2708920"/>
            <a:ext cx="504056" cy="115212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Colorplan</a:t>
            </a:r>
            <a:r>
              <a:rPr lang="zh-TW" altLang="en-US" dirty="0" smtClean="0"/>
              <a:t>英國彩域</a:t>
            </a:r>
            <a:endParaRPr lang="zh-TW" altLang="en-US" dirty="0"/>
          </a:p>
        </p:txBody>
      </p:sp>
      <p:sp>
        <p:nvSpPr>
          <p:cNvPr id="3" name="矩形 2"/>
          <p:cNvSpPr/>
          <p:nvPr/>
        </p:nvSpPr>
        <p:spPr>
          <a:xfrm>
            <a:off x="899592" y="1268760"/>
            <a:ext cx="35189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smtClean="0">
                <a:hlinkClick r:id="rId2"/>
              </a:rPr>
              <a:t>http://www.colorplanpapers.com/</a:t>
            </a:r>
            <a:endParaRPr lang="zh-TW" alt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971600" y="1916832"/>
            <a:ext cx="705678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dirty="0"/>
              <a:t>為英國</a:t>
            </a:r>
            <a:r>
              <a:rPr lang="zh-TW" altLang="en-US" dirty="0" smtClean="0"/>
              <a:t>一家專門提供給設計師的印刷服務廠商</a:t>
            </a:r>
            <a:endParaRPr lang="en-US" altLang="zh-TW" dirty="0" smtClean="0"/>
          </a:p>
          <a:p>
            <a:pPr>
              <a:lnSpc>
                <a:spcPct val="150000"/>
              </a:lnSpc>
            </a:pPr>
            <a:r>
              <a:rPr lang="zh-TW" altLang="en-US" dirty="0" smtClean="0"/>
              <a:t>客製化（共有</a:t>
            </a:r>
            <a:r>
              <a:rPr lang="en-US" altLang="zh-TW" dirty="0" smtClean="0"/>
              <a:t>50</a:t>
            </a:r>
            <a:r>
              <a:rPr lang="zh-TW" altLang="en-US" dirty="0" smtClean="0"/>
              <a:t>種顏色、</a:t>
            </a:r>
            <a:r>
              <a:rPr lang="en-US" altLang="zh-TW" dirty="0" smtClean="0"/>
              <a:t>25</a:t>
            </a:r>
            <a:r>
              <a:rPr lang="zh-TW" altLang="en-US" dirty="0" smtClean="0"/>
              <a:t>種紙質、</a:t>
            </a:r>
            <a:r>
              <a:rPr lang="en-US" altLang="zh-TW" dirty="0" smtClean="0"/>
              <a:t>8</a:t>
            </a:r>
            <a:r>
              <a:rPr lang="zh-TW" altLang="en-US" dirty="0" smtClean="0"/>
              <a:t>種克重）</a:t>
            </a:r>
            <a:endParaRPr lang="en-US" altLang="zh-TW" dirty="0" smtClean="0"/>
          </a:p>
          <a:p>
            <a:pPr>
              <a:lnSpc>
                <a:spcPct val="150000"/>
              </a:lnSpc>
            </a:pPr>
            <a:r>
              <a:rPr lang="zh-TW" altLang="en-US" dirty="0"/>
              <a:t>創立</a:t>
            </a:r>
            <a:r>
              <a:rPr lang="zh-TW" altLang="en-US" dirty="0" smtClean="0"/>
              <a:t>於西元</a:t>
            </a:r>
            <a:r>
              <a:rPr lang="en-US" altLang="zh-TW" dirty="0" smtClean="0"/>
              <a:t>1972</a:t>
            </a:r>
            <a:r>
              <a:rPr lang="zh-TW" altLang="en-US" dirty="0" smtClean="0"/>
              <a:t>年</a:t>
            </a:r>
            <a:endParaRPr lang="en-US" altLang="zh-TW" dirty="0" smtClean="0"/>
          </a:p>
          <a:p>
            <a:pPr>
              <a:lnSpc>
                <a:spcPct val="150000"/>
              </a:lnSpc>
            </a:pPr>
            <a:r>
              <a:rPr lang="zh-TW" altLang="en-US" dirty="0"/>
              <a:t>除了印刷</a:t>
            </a:r>
            <a:r>
              <a:rPr lang="zh-TW" altLang="en-US" dirty="0" smtClean="0"/>
              <a:t>外也提供包裝服務</a:t>
            </a:r>
            <a:endParaRPr lang="en-US" altLang="zh-TW" dirty="0" smtClean="0"/>
          </a:p>
          <a:p>
            <a:pPr>
              <a:lnSpc>
                <a:spcPct val="150000"/>
              </a:lnSpc>
            </a:pPr>
            <a:r>
              <a:rPr lang="zh-TW" altLang="en-US" dirty="0" smtClean="0"/>
              <a:t>講究環保（紙張可被生物分解）</a:t>
            </a:r>
            <a:endParaRPr lang="en-US" altLang="zh-TW" dirty="0" smtClean="0"/>
          </a:p>
          <a:p>
            <a:pPr>
              <a:lnSpc>
                <a:spcPct val="150000"/>
              </a:lnSpc>
            </a:pPr>
            <a:endParaRPr lang="zh-TW" altLang="en-US" dirty="0"/>
          </a:p>
        </p:txBody>
      </p:sp>
      <p:pic>
        <p:nvPicPr>
          <p:cNvPr id="6" name="圖片 5" descr="environmen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35266" y="3717032"/>
            <a:ext cx="4808734" cy="27089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 descr="螢幕截圖 2015-01-12 11.05.5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0"/>
            <a:ext cx="8604448" cy="4356002"/>
          </a:xfrm>
          <a:prstGeom prst="rect">
            <a:avLst/>
          </a:prstGeom>
        </p:spPr>
      </p:pic>
      <p:pic>
        <p:nvPicPr>
          <p:cNvPr id="4" name="圖片 3" descr="螢幕截圖 2015-01-12 11.12.4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63688" y="4437112"/>
            <a:ext cx="2376264" cy="2243512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4211960" y="4437113"/>
            <a:ext cx="49320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dirty="0" smtClean="0"/>
              <a:t>點選５０種顏色後</a:t>
            </a:r>
            <a:endParaRPr lang="en-US" altLang="zh-TW" dirty="0" smtClean="0"/>
          </a:p>
          <a:p>
            <a:pPr>
              <a:lnSpc>
                <a:spcPct val="150000"/>
              </a:lnSpc>
            </a:pPr>
            <a:r>
              <a:rPr lang="zh-TW" altLang="en-US" dirty="0"/>
              <a:t>廠商已經做</a:t>
            </a:r>
            <a:r>
              <a:rPr lang="zh-TW" altLang="en-US" dirty="0" smtClean="0"/>
              <a:t>了初步的色系分類</a:t>
            </a:r>
            <a:endParaRPr lang="en-US" altLang="zh-TW" dirty="0" smtClean="0"/>
          </a:p>
          <a:p>
            <a:pPr>
              <a:lnSpc>
                <a:spcPct val="150000"/>
              </a:lnSpc>
            </a:pPr>
            <a:r>
              <a:rPr lang="zh-TW" altLang="en-US" dirty="0"/>
              <a:t>且點</a:t>
            </a:r>
            <a:r>
              <a:rPr lang="zh-TW" altLang="en-US" dirty="0" smtClean="0"/>
              <a:t>擊單一顏色可自由更換網頁背景色</a:t>
            </a:r>
            <a:endParaRPr lang="en-US" altLang="zh-TW" dirty="0" smtClean="0"/>
          </a:p>
          <a:p>
            <a:pPr>
              <a:lnSpc>
                <a:spcPct val="150000"/>
              </a:lnSpc>
            </a:pPr>
            <a:r>
              <a:rPr lang="zh-TW" altLang="en-US" dirty="0" smtClean="0"/>
              <a:t>以及查詢其互補配色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版面配置區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感謝</a:t>
            </a:r>
            <a:r>
              <a:rPr lang="zh-TW" altLang="en-US" dirty="0" smtClean="0"/>
              <a:t>聆聽！</a:t>
            </a: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ＴＨＥ　ＥＮＤ</a:t>
            </a:r>
            <a:endParaRPr lang="zh-TW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地鐵">
  <a:themeElements>
    <a:clrScheme name="自訂 9">
      <a:dk1>
        <a:srgbClr val="FFFFFF"/>
      </a:dk1>
      <a:lt1>
        <a:srgbClr val="00ADDC"/>
      </a:lt1>
      <a:dk2>
        <a:srgbClr val="FFFFFF"/>
      </a:dk2>
      <a:lt2>
        <a:srgbClr val="007DEA"/>
      </a:lt2>
      <a:accent1>
        <a:srgbClr val="00ADDC"/>
      </a:accent1>
      <a:accent2>
        <a:srgbClr val="EA157A"/>
      </a:accent2>
      <a:accent3>
        <a:srgbClr val="FEB80A"/>
      </a:accent3>
      <a:accent4>
        <a:srgbClr val="007DEA"/>
      </a:accent4>
      <a:accent5>
        <a:srgbClr val="EB8803"/>
      </a:accent5>
      <a:accent6>
        <a:srgbClr val="1AB39F"/>
      </a:accent6>
      <a:hlink>
        <a:srgbClr val="EA157A"/>
      </a:hlink>
      <a:folHlink>
        <a:srgbClr val="FAD0E4"/>
      </a:folHlink>
    </a:clrScheme>
    <a:fontScheme name="Office 古典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地鐵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55</TotalTime>
  <Words>117</Words>
  <Application>Microsoft Office PowerPoint</Application>
  <PresentationFormat>如螢幕大小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地鐵</vt:lpstr>
      <vt:lpstr>網頁功能介紹</vt:lpstr>
      <vt:lpstr>color.hailpixel-線上配色網</vt:lpstr>
      <vt:lpstr>投影片 3</vt:lpstr>
      <vt:lpstr>Colorplan英國彩域</vt:lpstr>
      <vt:lpstr>投影片 5</vt:lpstr>
      <vt:lpstr>ＴＨＥ　ＥＮＤ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網頁</dc:title>
  <dc:creator>user</dc:creator>
  <cp:lastModifiedBy>user</cp:lastModifiedBy>
  <cp:revision>11</cp:revision>
  <dcterms:created xsi:type="dcterms:W3CDTF">2015-01-12T02:30:19Z</dcterms:created>
  <dcterms:modified xsi:type="dcterms:W3CDTF">2015-01-12T03:25:22Z</dcterms:modified>
</cp:coreProperties>
</file>