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60" autoAdjust="0"/>
  </p:normalViewPr>
  <p:slideViewPr>
    <p:cSldViewPr>
      <p:cViewPr>
        <p:scale>
          <a:sx n="70" d="100"/>
          <a:sy n="70" d="100"/>
        </p:scale>
        <p:origin x="-1164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75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1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70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50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40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62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28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17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00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70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B9FB-EFDF-401A-98AE-B923FEEDEDF1}" type="datetimeFigureOut">
              <a:rPr lang="zh-TW" altLang="en-US" smtClean="0"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26575-EB37-45A9-8EC8-1A02E098AD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4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dobe 黑体 Std R" pitchFamily="34" charset="-128"/>
                <a:ea typeface="Adobe 黑体 Std R" pitchFamily="34" charset="-128"/>
                <a:cs typeface="+mn-cs"/>
              </a:rPr>
              <a:t>網站特殊功能介紹</a:t>
            </a:r>
            <a:endParaRPr lang="zh-TW" alt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Adobe 黑体 Std R" pitchFamily="34" charset="-128"/>
              <a:ea typeface="Adobe 黑体 Std R" pitchFamily="34" charset="-128"/>
              <a:cs typeface="+mn-cs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1800" b="1" dirty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10010605</a:t>
            </a:r>
            <a:r>
              <a:rPr lang="zh-TW" altLang="en-US" sz="1800" b="1" dirty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 </a:t>
            </a:r>
            <a:r>
              <a:rPr lang="zh-TW" altLang="en-US" sz="1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馬家琳</a:t>
            </a:r>
            <a:endParaRPr lang="en-US" altLang="zh-TW" sz="1800" b="1" dirty="0" smtClean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  <a:p>
            <a:r>
              <a:rPr lang="en-US" altLang="zh-TW" sz="1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10010616</a:t>
            </a:r>
            <a:r>
              <a:rPr lang="zh-TW" altLang="en-US" sz="1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 勞嬿霖</a:t>
            </a:r>
            <a:endParaRPr lang="en-US" altLang="zh-TW" sz="1800" b="1" dirty="0" smtClean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  <a:p>
            <a:r>
              <a:rPr lang="en-US" altLang="zh-TW" sz="1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10010618</a:t>
            </a:r>
            <a:r>
              <a:rPr lang="zh-TW" altLang="en-US" sz="1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 林云鈞</a:t>
            </a: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pic>
        <p:nvPicPr>
          <p:cNvPr id="1026" name="Picture 2" descr="C:\Users\PC\Desktop\1111log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724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54075"/>
            <a:ext cx="5626100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4644008" y="980728"/>
            <a:ext cx="1296144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6228184" y="854074"/>
            <a:ext cx="2448272" cy="235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</a:t>
            </a: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工作</a:t>
            </a:r>
            <a:r>
              <a:rPr lang="zh-TW" altLang="en-US" sz="1800" b="1" dirty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適配</a:t>
            </a: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度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r>
              <a:rPr lang="zh-TW" altLang="en-US" sz="1800" b="1" dirty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電腦幫求職者</a:t>
            </a: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跟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工作</a:t>
            </a:r>
            <a:r>
              <a:rPr lang="zh-TW" altLang="en-US" sz="1800" b="1" dirty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條件配對後所得出的能力百分比</a:t>
            </a: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44008" y="1833688"/>
            <a:ext cx="1296144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043608" y="4437112"/>
            <a:ext cx="2088232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1" name="Picture 3" descr="C:\Users\PC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565" y="4415302"/>
            <a:ext cx="4585891" cy="223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副標題 2"/>
          <p:cNvSpPr txBox="1">
            <a:spLocks/>
          </p:cNvSpPr>
          <p:nvPr/>
        </p:nvSpPr>
        <p:spPr>
          <a:xfrm>
            <a:off x="4058512" y="4043903"/>
            <a:ext cx="1980220" cy="371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</a:t>
            </a: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求職者的能力</a:t>
            </a: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058512" y="5669707"/>
            <a:ext cx="2457704" cy="42358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/>
          <p:cNvCxnSpPr/>
          <p:nvPr/>
        </p:nvCxnSpPr>
        <p:spPr>
          <a:xfrm>
            <a:off x="3259138" y="5157192"/>
            <a:ext cx="664790" cy="57606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PC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530851" cy="46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4427984" y="1628799"/>
            <a:ext cx="1296144" cy="5100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副標題 2"/>
          <p:cNvSpPr txBox="1">
            <a:spLocks/>
          </p:cNvSpPr>
          <p:nvPr/>
        </p:nvSpPr>
        <p:spPr>
          <a:xfrm>
            <a:off x="5940152" y="1571538"/>
            <a:ext cx="2448272" cy="235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求職力類型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目前不確定系統如何為求職者分類</a:t>
            </a: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8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6088411" cy="452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860031" y="2348880"/>
            <a:ext cx="1479899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6444208" y="2327007"/>
            <a:ext cx="2592288" cy="235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與其他應徵</a:t>
            </a:r>
            <a:r>
              <a:rPr lang="en-US" altLang="zh-TW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%</a:t>
            </a: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數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</a:rPr>
              <a:t>求職者與其他應徵者的獲選率分析</a:t>
            </a: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88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115616" y="1412776"/>
            <a:ext cx="4536504" cy="30963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依照求職者所填入的能力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　分析工作率取率及其他競爭者資料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</a:t>
            </a:r>
            <a:r>
              <a:rPr lang="zh-TW" altLang="en-US" sz="1800" b="1" dirty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使應徵者了解自己能力與職務相關性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endParaRPr lang="en-US" altLang="zh-TW" sz="1800" b="1" dirty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  <a:sym typeface="Wingdings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C00000"/>
                </a:solidFill>
                <a:latin typeface="Adobe 黑体 Std R" pitchFamily="34" charset="-128"/>
                <a:ea typeface="Adobe 黑体 Std R" pitchFamily="34" charset="-128"/>
                <a:sym typeface="Wingdings"/>
              </a:rPr>
              <a:t>同時也能讓企業主迅速了解應徵者是否具備基本能力</a:t>
            </a:r>
            <a:endParaRPr lang="en-US" altLang="zh-TW" sz="1800" b="1" dirty="0" smtClean="0">
              <a:solidFill>
                <a:srgbClr val="C00000"/>
              </a:solidFill>
              <a:latin typeface="Adobe 黑体 Std R" pitchFamily="34" charset="-128"/>
              <a:ea typeface="Adobe 黑体 Std R" pitchFamily="34" charset="-128"/>
            </a:endParaRPr>
          </a:p>
          <a:p>
            <a:pPr marL="0" indent="0">
              <a:buNone/>
            </a:pPr>
            <a:endParaRPr lang="zh-TW" altLang="en-US" sz="1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115616" y="548680"/>
            <a:ext cx="12157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800" b="1" dirty="0" smtClean="0">
                <a:solidFill>
                  <a:schemeClr val="bg1">
                    <a:lumMod val="75000"/>
                  </a:schemeClr>
                </a:solidFill>
                <a:latin typeface="Adobe 黑体 Std R" pitchFamily="34" charset="-128"/>
                <a:ea typeface="Adobe 黑体 Std R" pitchFamily="34" charset="-128"/>
              </a:rPr>
              <a:t>小結</a:t>
            </a:r>
            <a:endParaRPr lang="zh-TW" altLang="en-US" sz="2800" b="1" dirty="0">
              <a:solidFill>
                <a:schemeClr val="bg1">
                  <a:lumMod val="75000"/>
                </a:schemeClr>
              </a:solidFill>
              <a:latin typeface="Adobe 黑体 Std R" pitchFamily="34" charset="-128"/>
              <a:ea typeface="Adobe 黑体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58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70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網站特殊功能介紹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分析</dc:title>
  <dc:creator>PC</dc:creator>
  <cp:lastModifiedBy>user</cp:lastModifiedBy>
  <cp:revision>26</cp:revision>
  <dcterms:created xsi:type="dcterms:W3CDTF">2014-11-07T08:04:14Z</dcterms:created>
  <dcterms:modified xsi:type="dcterms:W3CDTF">2015-01-11T14:14:28Z</dcterms:modified>
</cp:coreProperties>
</file>