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C00000"/>
                </a:solidFill>
              </a:rPr>
              <a:t>EDM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行銷電子報</a:t>
            </a:r>
            <a:endParaRPr lang="zh-TW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TW" sz="16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10010208 </a:t>
            </a:r>
            <a:r>
              <a:rPr lang="zh-TW" altLang="en-US" sz="16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許兆綺</a:t>
            </a:r>
            <a:endParaRPr lang="en-US" altLang="zh-TW" sz="16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指導</a:t>
            </a:r>
            <a:r>
              <a:rPr lang="zh-TW" altLang="en-US" sz="16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老師：曹聖豪</a:t>
            </a:r>
            <a:endParaRPr lang="zh-TW" altLang="en-US" sz="1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169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WACOM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繪圖板 舊換新空前優惠價</a:t>
            </a:r>
            <a:b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1100" dirty="0">
              <a:solidFill>
                <a:schemeClr val="tx2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7" y="4869160"/>
            <a:ext cx="7905750" cy="11715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30970"/>
            <a:ext cx="6048672" cy="279669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12282" y="1129214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b="1" dirty="0">
                <a:solidFill>
                  <a:schemeClr val="tx2"/>
                </a:solidFill>
              </a:rPr>
              <a:t>未來，從現在開始。</a:t>
            </a:r>
            <a:r>
              <a:rPr lang="en-US" altLang="zh-TW" sz="1100" b="1" dirty="0">
                <a:solidFill>
                  <a:schemeClr val="tx2"/>
                </a:solidFill>
              </a:rPr>
              <a:t/>
            </a:r>
            <a:br>
              <a:rPr lang="en-US" altLang="zh-TW" sz="1100" b="1" dirty="0">
                <a:solidFill>
                  <a:schemeClr val="tx2"/>
                </a:solidFill>
              </a:rPr>
            </a:br>
            <a:r>
              <a:rPr lang="zh-TW" altLang="en-US" sz="1100" b="1" dirty="0">
                <a:solidFill>
                  <a:schemeClr val="tx2"/>
                </a:solidFill>
              </a:rPr>
              <a:t>現在，就換新。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3588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4536504" cy="5551731"/>
          </a:xfrm>
        </p:spPr>
      </p:pic>
      <p:sp>
        <p:nvSpPr>
          <p:cNvPr id="5" name="文字方塊 4"/>
          <p:cNvSpPr txBox="1"/>
          <p:nvPr/>
        </p:nvSpPr>
        <p:spPr>
          <a:xfrm>
            <a:off x="1979712" y="6021287"/>
            <a:ext cx="59046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tx2"/>
                </a:solidFill>
              </a:rPr>
              <a:t>https://www.wacom-club.com.tw/activity/old-to-new/first/</a:t>
            </a:r>
            <a:endParaRPr lang="zh-TW" altLang="en-US" sz="1600" dirty="0">
              <a:solidFill>
                <a:schemeClr val="tx2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371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行銷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策略（行銷目標）</a:t>
            </a:r>
            <a:r>
              <a:rPr lang="en-US" altLang="zh-TW" sz="3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︰</a:t>
            </a:r>
          </a:p>
          <a:p>
            <a:pPr marL="0" indent="0">
              <a:buNone/>
            </a:pPr>
            <a:r>
              <a:rPr lang="zh-TW" altLang="en-US" sz="1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會</a:t>
            </a:r>
            <a:r>
              <a:rPr lang="zh-TW" altLang="en-US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購買繪圖板的用戶以美術設計人為主</a:t>
            </a:r>
            <a:r>
              <a:rPr lang="zh-TW" altLang="en-US" sz="1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18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en-US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活潑、具設計感的視覺印象吸引目光，</a:t>
            </a:r>
          </a:p>
          <a:p>
            <a:pPr marL="0" indent="0">
              <a:buNone/>
            </a:pPr>
            <a:r>
              <a:rPr lang="zh-TW" altLang="en-US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標榜買繪圖板送軟體的優惠，並用互動式</a:t>
            </a:r>
            <a:r>
              <a:rPr lang="zh-TW" altLang="en-US" sz="1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測驗</a:t>
            </a:r>
            <a:endParaRPr lang="en-US" altLang="zh-TW" sz="18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慢慢</a:t>
            </a:r>
            <a:r>
              <a:rPr lang="zh-TW" altLang="en-US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引導內容使人有購物慾望。</a:t>
            </a:r>
          </a:p>
          <a:p>
            <a:endParaRPr lang="zh-TW" altLang="en-US" dirty="0"/>
          </a:p>
          <a:p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名單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蒐集</a:t>
            </a:r>
            <a:r>
              <a:rPr lang="en-US" altLang="zh-TW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︰</a:t>
            </a:r>
          </a:p>
          <a:p>
            <a:pPr marL="0" indent="0">
              <a:buNone/>
            </a:pPr>
            <a:r>
              <a:rPr lang="zh-TW" altLang="en-US" sz="1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WACOM</a:t>
            </a:r>
            <a:r>
              <a:rPr lang="zh-TW" altLang="en-US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會員為主，並設有其他品牌換新優惠。</a:t>
            </a:r>
          </a:p>
          <a:p>
            <a:endParaRPr lang="zh-TW" altLang="en-US" dirty="0"/>
          </a:p>
          <a:p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目標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族群分析</a:t>
            </a:r>
            <a:r>
              <a:rPr lang="en-US" altLang="zh-TW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︰</a:t>
            </a:r>
          </a:p>
          <a:p>
            <a:pPr marL="0" indent="0">
              <a:buNone/>
            </a:pPr>
            <a:r>
              <a:rPr lang="zh-TW" altLang="en-US" sz="1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已經</a:t>
            </a:r>
            <a:r>
              <a:rPr lang="zh-TW" altLang="en-US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購買舊品，因此當有新品新功能優勢的型號</a:t>
            </a:r>
            <a:r>
              <a:rPr lang="zh-TW" altLang="en-US" sz="1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上市時，</a:t>
            </a:r>
            <a:r>
              <a:rPr lang="zh-TW" altLang="en-US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會有換新的慾望。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447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1817" y="1196752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針對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此目標族群設計傳達的有效的行銷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訊息</a:t>
            </a:r>
            <a:endParaRPr lang="en-US" altLang="zh-TW" sz="24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如內容、個性化的呈現）</a:t>
            </a:r>
            <a:r>
              <a:rPr lang="en-US" altLang="zh-TW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︰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1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WACOM</a:t>
            </a:r>
            <a:r>
              <a:rPr lang="zh-TW" altLang="en-US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本身即是國內繪圖板品牌大家，</a:t>
            </a:r>
          </a:p>
          <a:p>
            <a:pPr marL="0" indent="0">
              <a:buNone/>
            </a:pPr>
            <a:r>
              <a:rPr lang="zh-TW" altLang="en-US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優惠內容呈現方法以漫畫式插圖引起繪師注意，</a:t>
            </a:r>
          </a:p>
          <a:p>
            <a:pPr marL="0" indent="0">
              <a:buNone/>
            </a:pPr>
            <a:r>
              <a:rPr lang="zh-TW" altLang="en-US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具創意又搞笑的對話內容符合設計師個性，</a:t>
            </a:r>
          </a:p>
          <a:p>
            <a:pPr marL="0" indent="0">
              <a:buNone/>
            </a:pPr>
            <a:r>
              <a:rPr lang="zh-TW" altLang="en-US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並在最後列出品牌所有「舊版年表」，</a:t>
            </a:r>
          </a:p>
          <a:p>
            <a:pPr marL="0" indent="0">
              <a:buNone/>
            </a:pPr>
            <a:r>
              <a:rPr lang="zh-TW" altLang="en-US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驅使擁有者「該換新了」的想法。</a:t>
            </a:r>
          </a:p>
          <a:p>
            <a:pPr marL="0" indent="0">
              <a:buNone/>
            </a:pPr>
            <a:r>
              <a:rPr lang="zh-TW" altLang="en-US" sz="1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將辦理流程和可換舊商店地區性列出，達到便捷性。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387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052736"/>
            <a:ext cx="8229600" cy="5001419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寄件人名稱</a:t>
            </a:r>
            <a:r>
              <a:rPr lang="en-US" altLang="zh-TW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︰</a:t>
            </a:r>
          </a:p>
          <a:p>
            <a:pPr marL="0" indent="0">
              <a:buNone/>
            </a:pPr>
            <a:r>
              <a:rPr lang="en-US" altLang="zh-TW" sz="33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WACOM</a:t>
            </a:r>
            <a:r>
              <a:rPr lang="zh-TW" altLang="en-US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會員俱樂部</a:t>
            </a:r>
          </a:p>
          <a:p>
            <a:endParaRPr lang="zh-TW" altLang="en-US" dirty="0"/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郵件</a:t>
            </a:r>
            <a:r>
              <a:rPr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主旨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4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3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en-US" altLang="zh-TW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WACOM</a:t>
            </a:r>
            <a:r>
              <a:rPr lang="zh-TW" altLang="en-US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繪圖板 舊換新限時優惠價送軟體</a:t>
            </a:r>
            <a:r>
              <a:rPr lang="en-US" altLang="zh-TW" sz="33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!”</a:t>
            </a:r>
          </a:p>
          <a:p>
            <a:pPr marL="0" indent="0">
              <a:buNone/>
            </a:pPr>
            <a:r>
              <a:rPr lang="zh-TW" altLang="en-US" sz="33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擁有</a:t>
            </a:r>
            <a:r>
              <a:rPr lang="zh-TW" altLang="en-US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舊版繪圖板的會員會感興趣，</a:t>
            </a:r>
          </a:p>
          <a:p>
            <a:pPr marL="0" indent="0">
              <a:buNone/>
            </a:pPr>
            <a:r>
              <a:rPr lang="zh-TW" altLang="en-US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沒有的則會因品牌名稱留意。</a:t>
            </a:r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發送</a:t>
            </a:r>
            <a:r>
              <a:rPr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頻率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4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3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兩</a:t>
            </a:r>
            <a:r>
              <a:rPr lang="zh-TW" altLang="en-US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週一次</a:t>
            </a:r>
          </a:p>
          <a:p>
            <a:endParaRPr lang="zh-TW" altLang="en-US" dirty="0"/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發送</a:t>
            </a:r>
            <a:r>
              <a:rPr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時間點的規劃： </a:t>
            </a:r>
            <a:endParaRPr lang="en-US" altLang="zh-TW" sz="44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3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美術設計人為主，多為學生及上班族，發送時間以下課下班後的</a:t>
            </a:r>
            <a:r>
              <a:rPr lang="en-US" altLang="zh-TW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en-US" altLang="zh-TW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~7</a:t>
            </a:r>
            <a:r>
              <a:rPr lang="zh-TW" altLang="en-US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點，</a:t>
            </a:r>
          </a:p>
          <a:p>
            <a:pPr marL="0" indent="0">
              <a:buNone/>
            </a:pPr>
            <a:r>
              <a:rPr lang="zh-TW" altLang="en-US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以及大部分設計人爆肝的晚上</a:t>
            </a:r>
            <a:r>
              <a:rPr lang="en-US" altLang="zh-TW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en-US" altLang="zh-TW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~3</a:t>
            </a:r>
            <a:r>
              <a:rPr lang="zh-TW" altLang="en-US" sz="33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點</a:t>
            </a:r>
          </a:p>
          <a:p>
            <a:endParaRPr lang="zh-TW" altLang="en-US" sz="33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159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296</Words>
  <Application>Microsoft Office PowerPoint</Application>
  <PresentationFormat>如螢幕大小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EDM行銷電子報</vt:lpstr>
      <vt:lpstr>WACOM繪圖板 舊換新空前優惠價 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Kaena</dc:creator>
  <cp:lastModifiedBy>Kaena</cp:lastModifiedBy>
  <cp:revision>9</cp:revision>
  <dcterms:created xsi:type="dcterms:W3CDTF">2014-11-06T12:54:01Z</dcterms:created>
  <dcterms:modified xsi:type="dcterms:W3CDTF">2014-11-07T11:59:27Z</dcterms:modified>
</cp:coreProperties>
</file>