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43" y="-675456"/>
            <a:ext cx="3419871" cy="256458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1880" y="5949280"/>
            <a:ext cx="2176272" cy="201168"/>
          </a:xfrm>
        </p:spPr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26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66270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1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66E928-C73C-4FF1-9354-2024CF37F928}" type="datetimeFigureOut">
              <a:rPr lang="zh-TW" altLang="en-US" smtClean="0"/>
              <a:t>2014/11/21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28D3752-C4EF-4499-9A4D-FC7280E7A8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7112" y="1730403"/>
            <a:ext cx="5648623" cy="1204306"/>
          </a:xfrm>
        </p:spPr>
        <p:txBody>
          <a:bodyPr/>
          <a:lstStyle/>
          <a:p>
            <a:r>
              <a:rPr lang="zh-TW" altLang="en-US" dirty="0" smtClean="0"/>
              <a:t>網頁設計 期中報告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996952"/>
            <a:ext cx="6511131" cy="329259"/>
          </a:xfrm>
        </p:spPr>
        <p:txBody>
          <a:bodyPr/>
          <a:lstStyle/>
          <a:p>
            <a:r>
              <a:rPr lang="en-US" altLang="zh-TW" dirty="0" smtClean="0"/>
              <a:t>10250837</a:t>
            </a:r>
            <a:r>
              <a:rPr lang="zh-TW" altLang="en-US" dirty="0" smtClean="0"/>
              <a:t> 林嘉杭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82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 smtClean="0">
                <a:latin typeface="Avenir Next Condensed Demi Bold"/>
                <a:cs typeface="Avenir Next Condensed Demi Bold"/>
              </a:rPr>
              <a:t>Happy go</a:t>
            </a:r>
            <a:r>
              <a:rPr lang="zh-TW" altLang="en-US" dirty="0" smtClean="0">
                <a:latin typeface="Avenir Next Condensed Demi Bold"/>
                <a:cs typeface="Avenir Next Condensed Demi Bold"/>
              </a:rPr>
              <a:t> </a:t>
            </a:r>
            <a:r>
              <a:rPr lang="en-US" altLang="zh-TW" dirty="0" err="1" smtClean="0">
                <a:latin typeface="Avenir Next Condensed Demi Bold"/>
                <a:cs typeface="Avenir Next Condensed Demi Bold"/>
              </a:rPr>
              <a:t>edm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名單收集</a:t>
            </a:r>
            <a:r>
              <a:rPr lang="en-US" altLang="zh-TW" dirty="0" smtClean="0"/>
              <a:t>: </a:t>
            </a:r>
            <a:r>
              <a:rPr lang="zh-TW" altLang="en-US" dirty="0" smtClean="0"/>
              <a:t>會員制</a:t>
            </a:r>
            <a:endParaRPr lang="en-US" altLang="zh-TW" dirty="0" smtClean="0"/>
          </a:p>
          <a:p>
            <a:r>
              <a:rPr lang="zh-TW" altLang="en-US" dirty="0" smtClean="0"/>
              <a:t>目標族群</a:t>
            </a:r>
            <a:r>
              <a:rPr lang="en-US" altLang="zh-TW" dirty="0" smtClean="0"/>
              <a:t>: </a:t>
            </a:r>
            <a:r>
              <a:rPr lang="zh-TW" altLang="en-US" dirty="0" smtClean="0"/>
              <a:t>每個人</a:t>
            </a:r>
            <a:endParaRPr lang="en-US" altLang="zh-TW" dirty="0" smtClean="0"/>
          </a:p>
          <a:p>
            <a:r>
              <a:rPr lang="zh-TW" altLang="en-US" dirty="0"/>
              <a:t>寄件人</a:t>
            </a:r>
            <a:r>
              <a:rPr lang="en-US" altLang="zh-TW" dirty="0" smtClean="0"/>
              <a:t>:</a:t>
            </a:r>
            <a:r>
              <a:rPr lang="zh-TW" altLang="en-US" dirty="0"/>
              <a:t>最快樂的</a:t>
            </a:r>
            <a:r>
              <a:rPr lang="en-US" altLang="zh-TW" dirty="0"/>
              <a:t>【HAPPY GO </a:t>
            </a:r>
            <a:r>
              <a:rPr lang="zh-TW" altLang="en-US" dirty="0"/>
              <a:t>專屬優惠</a:t>
            </a:r>
            <a:r>
              <a:rPr lang="en-US" altLang="zh-TW" dirty="0" smtClean="0"/>
              <a:t>】/</a:t>
            </a:r>
            <a:r>
              <a:rPr lang="zh-TW" altLang="en-US" dirty="0" smtClean="0"/>
              <a:t> </a:t>
            </a:r>
            <a:r>
              <a:rPr lang="en-US" altLang="zh-Hant" dirty="0" smtClean="0"/>
              <a:t>GOHAPPY</a:t>
            </a:r>
            <a:r>
              <a:rPr lang="zh-Hant" altLang="en-US" dirty="0"/>
              <a:t>快樂購物網</a:t>
            </a:r>
            <a:endParaRPr lang="en-US" altLang="zh-TW" dirty="0" smtClean="0"/>
          </a:p>
          <a:p>
            <a:r>
              <a:rPr lang="zh-TW" altLang="en-US" dirty="0"/>
              <a:t>郵件</a:t>
            </a:r>
            <a:r>
              <a:rPr lang="zh-TW" altLang="en-US" dirty="0" smtClean="0"/>
              <a:t>主旨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耶誕</a:t>
            </a:r>
            <a:r>
              <a:rPr lang="zh-TW" altLang="en-US" dirty="0"/>
              <a:t>玩具推薦品牌</a:t>
            </a:r>
            <a:r>
              <a:rPr lang="en-US" altLang="zh-TW" dirty="0"/>
              <a:t>★GOHAPPY</a:t>
            </a:r>
            <a:r>
              <a:rPr lang="zh-TW" altLang="en-US" dirty="0"/>
              <a:t>促銷熱賣中</a:t>
            </a:r>
            <a:r>
              <a:rPr lang="en-US" altLang="zh-TW" dirty="0"/>
              <a:t>★</a:t>
            </a:r>
            <a:r>
              <a:rPr lang="zh-TW" altLang="en-US" dirty="0"/>
              <a:t>美國</a:t>
            </a:r>
            <a:r>
              <a:rPr lang="en-US" altLang="zh-TW" dirty="0"/>
              <a:t>Alex&amp;</a:t>
            </a:r>
            <a:r>
              <a:rPr lang="zh-TW" altLang="en-US" dirty="0"/>
              <a:t>義大利 </a:t>
            </a:r>
            <a:r>
              <a:rPr lang="en-US" altLang="zh-TW" dirty="0"/>
              <a:t>GIOTTO&amp;</a:t>
            </a:r>
            <a:r>
              <a:rPr lang="zh-TW" altLang="en-US" dirty="0"/>
              <a:t>德國</a:t>
            </a:r>
            <a:r>
              <a:rPr lang="en-US" altLang="zh-TW" dirty="0"/>
              <a:t>LYRA★</a:t>
            </a:r>
            <a:r>
              <a:rPr lang="zh-TW" altLang="en-US" dirty="0"/>
              <a:t>積木大師推出全新商品再加購</a:t>
            </a:r>
            <a:r>
              <a:rPr lang="en-US" altLang="zh-TW" dirty="0"/>
              <a:t>◆</a:t>
            </a:r>
            <a:r>
              <a:rPr lang="zh-TW" altLang="en-US" dirty="0"/>
              <a:t>知音鳥在台開賣</a:t>
            </a:r>
            <a:r>
              <a:rPr lang="en-US" altLang="zh-TW" dirty="0"/>
              <a:t>★</a:t>
            </a:r>
            <a:r>
              <a:rPr lang="zh-TW" altLang="en-US" dirty="0"/>
              <a:t>韓國熱賣</a:t>
            </a:r>
            <a:r>
              <a:rPr lang="en-US" altLang="zh-TW" dirty="0"/>
              <a:t>EQB</a:t>
            </a:r>
            <a:r>
              <a:rPr lang="zh-TW" altLang="en-US" dirty="0"/>
              <a:t>積木</a:t>
            </a:r>
            <a:r>
              <a:rPr lang="en-US" altLang="zh-TW" dirty="0"/>
              <a:t>★</a:t>
            </a:r>
            <a:r>
              <a:rPr lang="zh-TW" altLang="en-US" dirty="0"/>
              <a:t>卡榫式設計訓練小手力量</a:t>
            </a:r>
            <a:r>
              <a:rPr lang="en-US" altLang="zh-TW" dirty="0"/>
              <a:t>※</a:t>
            </a:r>
            <a:r>
              <a:rPr lang="zh-TW" altLang="en-US" dirty="0"/>
              <a:t>熱銷</a:t>
            </a:r>
            <a:r>
              <a:rPr lang="en-US" altLang="zh-TW" dirty="0"/>
              <a:t>POLI◆</a:t>
            </a:r>
            <a:r>
              <a:rPr lang="zh-TW" altLang="en-US" dirty="0" smtClean="0"/>
              <a:t>熱銷拚推</a:t>
            </a:r>
            <a:endParaRPr lang="en-US" altLang="zh-TW" dirty="0" smtClean="0"/>
          </a:p>
          <a:p>
            <a:endParaRPr lang="en-US" altLang="zh-Hant" dirty="0" smtClean="0"/>
          </a:p>
          <a:p>
            <a:r>
              <a:rPr lang="en-US" altLang="zh-Hant" dirty="0"/>
              <a:t> </a:t>
            </a:r>
            <a:r>
              <a:rPr lang="en-US" altLang="zh-Hant" dirty="0" smtClean="0"/>
              <a:t>      </a:t>
            </a:r>
            <a:r>
              <a:rPr lang="zh-Hant" altLang="en-US" dirty="0" smtClean="0"/>
              <a:t>限</a:t>
            </a:r>
            <a:r>
              <a:rPr lang="zh-Hant" altLang="en-US" dirty="0"/>
              <a:t>時</a:t>
            </a:r>
            <a:r>
              <a:rPr lang="en-US" altLang="zh-Hant" dirty="0"/>
              <a:t>10</a:t>
            </a:r>
            <a:r>
              <a:rPr lang="zh-Hant" altLang="en-US" dirty="0"/>
              <a:t>點折</a:t>
            </a:r>
            <a:r>
              <a:rPr lang="en-US" altLang="zh-Hant" dirty="0"/>
              <a:t>10</a:t>
            </a:r>
            <a:r>
              <a:rPr lang="zh-Hant" altLang="en-US" dirty="0"/>
              <a:t>元</a:t>
            </a:r>
            <a:r>
              <a:rPr lang="en-US" altLang="zh-Hant" dirty="0"/>
              <a:t>!★Kitty</a:t>
            </a:r>
            <a:r>
              <a:rPr lang="zh-Hant" altLang="en-US" dirty="0"/>
              <a:t>吸塵器</a:t>
            </a:r>
            <a:r>
              <a:rPr lang="en-US" altLang="zh-Hant" dirty="0"/>
              <a:t>↘</a:t>
            </a:r>
            <a:r>
              <a:rPr lang="zh-Hant" altLang="en-US" dirty="0"/>
              <a:t>限量</a:t>
            </a:r>
            <a:r>
              <a:rPr lang="en-US" altLang="zh-Hant" dirty="0"/>
              <a:t>$1999★</a:t>
            </a:r>
            <a:r>
              <a:rPr lang="zh-Hant" altLang="en-US" dirty="0"/>
              <a:t>三洋</a:t>
            </a:r>
            <a:r>
              <a:rPr lang="en-US" altLang="zh-Hant" dirty="0"/>
              <a:t>32</a:t>
            </a:r>
            <a:r>
              <a:rPr lang="zh-Hant" altLang="en-US" dirty="0"/>
              <a:t>吋液晶</a:t>
            </a:r>
            <a:r>
              <a:rPr lang="en-US" altLang="zh-Hant" dirty="0"/>
              <a:t>$7299↘</a:t>
            </a:r>
            <a:r>
              <a:rPr lang="zh-Hant" altLang="en-US" dirty="0"/>
              <a:t>領券折</a:t>
            </a:r>
            <a:r>
              <a:rPr lang="en-US" altLang="zh-Hant" dirty="0"/>
              <a:t>500★Nikon D5300(</a:t>
            </a:r>
            <a:r>
              <a:rPr lang="zh-Hant" altLang="en-US" dirty="0"/>
              <a:t>公司貨</a:t>
            </a:r>
            <a:r>
              <a:rPr lang="en-US" altLang="zh-Hant" dirty="0"/>
              <a:t>)↘</a:t>
            </a:r>
            <a:r>
              <a:rPr lang="zh-Hant" altLang="en-US" dirty="0"/>
              <a:t>結帳</a:t>
            </a:r>
            <a:r>
              <a:rPr lang="en-US" altLang="zh-Hant" dirty="0"/>
              <a:t>95</a:t>
            </a:r>
            <a:r>
              <a:rPr lang="zh-Hant" altLang="en-US" dirty="0"/>
              <a:t>折</a:t>
            </a:r>
            <a:r>
              <a:rPr lang="en-US" altLang="zh-Hant" dirty="0"/>
              <a:t>★beats </a:t>
            </a:r>
            <a:r>
              <a:rPr lang="zh-Hant" altLang="en-US" dirty="0"/>
              <a:t>經典款耳機</a:t>
            </a:r>
            <a:r>
              <a:rPr lang="en-US" altLang="zh-Hant" dirty="0"/>
              <a:t>↘</a:t>
            </a:r>
            <a:r>
              <a:rPr lang="zh-Hant" altLang="en-US" dirty="0"/>
              <a:t>最高可折</a:t>
            </a:r>
            <a:r>
              <a:rPr lang="en-US" altLang="zh-Hant" dirty="0" smtClean="0"/>
              <a:t>1500</a:t>
            </a:r>
          </a:p>
          <a:p>
            <a:r>
              <a:rPr lang="en-US" altLang="zh-Hant" dirty="0"/>
              <a:t> </a:t>
            </a:r>
            <a:r>
              <a:rPr lang="en-US" altLang="zh-Hant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922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2304256" cy="34563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2304256" cy="34563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193286"/>
            <a:ext cx="2301159" cy="34517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6" y="3624132"/>
            <a:ext cx="2301159" cy="34517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290328" cy="34354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45024"/>
            <a:ext cx="231972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螢幕快照 2014-11-20 下午11.3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473486" cy="3170542"/>
          </a:xfrm>
          <a:prstGeom prst="rect">
            <a:avLst/>
          </a:prstGeom>
          <a:solidFill>
            <a:schemeClr val="accent3"/>
          </a:solidFill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 descr="螢幕快照 2014-11-20 下午11.42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8496944" cy="921928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323528" y="260648"/>
            <a:ext cx="10696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發送頻率</a:t>
            </a:r>
            <a:r>
              <a:rPr lang="en-US" altLang="zh-TW" dirty="0" smtClean="0"/>
              <a:t>:</a:t>
            </a:r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395536" y="4293096"/>
            <a:ext cx="117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發送時間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1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748397" cy="3600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2736"/>
            <a:ext cx="2599567" cy="3600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88" y="1052736"/>
            <a:ext cx="281281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自訂 7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66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229</TotalTime>
  <Words>151</Words>
  <Application>Microsoft Office PowerPoint</Application>
  <PresentationFormat>如螢幕大小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Avenir Next Condensed Demi Bold</vt:lpstr>
      <vt:lpstr>微軟正黑體</vt:lpstr>
      <vt:lpstr>標楷體</vt:lpstr>
      <vt:lpstr>Arial</vt:lpstr>
      <vt:lpstr>Rockwell</vt:lpstr>
      <vt:lpstr>Tunga</vt:lpstr>
      <vt:lpstr>Wingdings</vt:lpstr>
      <vt:lpstr>角度</vt:lpstr>
      <vt:lpstr>網頁設計 期中報告</vt:lpstr>
      <vt:lpstr>Happy go edm介紹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ever_profile</dc:creator>
  <cp:lastModifiedBy>806</cp:lastModifiedBy>
  <cp:revision>15</cp:revision>
  <dcterms:created xsi:type="dcterms:W3CDTF">2014-11-19T12:54:25Z</dcterms:created>
  <dcterms:modified xsi:type="dcterms:W3CDTF">2014-11-21T10:33:36Z</dcterms:modified>
</cp:coreProperties>
</file>