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" y="746351"/>
            <a:ext cx="1714500" cy="17145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218180" y="746351"/>
            <a:ext cx="64924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網頁設計與製作 　期中報告</a:t>
            </a:r>
            <a:endParaRPr lang="en-US" altLang="zh-TW" sz="4000" b="1" dirty="0" smtClean="0">
              <a:solidFill>
                <a:schemeClr val="accent2">
                  <a:lumMod val="75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  <a:p>
            <a:endParaRPr lang="en-US" altLang="zh-TW" sz="4000" b="1" dirty="0" smtClean="0">
              <a:solidFill>
                <a:schemeClr val="accent2">
                  <a:lumMod val="75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  <a:p>
            <a:r>
              <a:rPr lang="en-US" altLang="zh-TW" sz="4000" b="1" dirty="0" smtClean="0">
                <a:solidFill>
                  <a:schemeClr val="accent2">
                    <a:lumMod val="7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EDM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設計與規劃</a:t>
            </a:r>
            <a:endParaRPr lang="zh-TW" altLang="en-US" sz="4000" b="1" dirty="0">
              <a:solidFill>
                <a:schemeClr val="accent2">
                  <a:lumMod val="75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360713" y="4902200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bg1">
                    <a:lumMod val="50000"/>
                  </a:schemeClr>
                </a:solidFill>
              </a:rPr>
              <a:t>10250836</a:t>
            </a:r>
            <a:r>
              <a:rPr lang="zh-TW" altLang="en-US" sz="2800" dirty="0" smtClean="0">
                <a:solidFill>
                  <a:schemeClr val="bg1">
                    <a:lumMod val="50000"/>
                  </a:schemeClr>
                </a:solidFill>
              </a:rPr>
              <a:t>黃佩瑜</a:t>
            </a:r>
            <a:endParaRPr lang="zh-TW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1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482600"/>
            <a:ext cx="5448300" cy="54483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7000" y="134653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>
                <a:ln w="0"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寄件人</a:t>
            </a:r>
            <a:r>
              <a:rPr lang="en-US" altLang="zh-TW" sz="2400" dirty="0">
                <a:ln w="0"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:</a:t>
            </a:r>
            <a:r>
              <a:rPr lang="en-US" altLang="zh-TW" sz="2400" dirty="0" err="1">
                <a:ln w="0"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uniqlo</a:t>
            </a:r>
            <a:endParaRPr lang="en-US" altLang="zh-TW" sz="2400" dirty="0">
              <a:ln w="0"/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  <a:p>
            <a:endParaRPr lang="en-US" altLang="zh-TW" sz="2400" dirty="0">
              <a:ln w="0"/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  <a:p>
            <a:r>
              <a:rPr lang="zh-TW" altLang="en-US" sz="2400" dirty="0">
                <a:ln w="0"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郵件主旨</a:t>
            </a:r>
            <a:r>
              <a:rPr lang="en-US" altLang="zh-TW" sz="2400" dirty="0">
                <a:ln w="0"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:</a:t>
            </a:r>
            <a:r>
              <a:rPr lang="zh-TW" altLang="en-US" sz="2400" dirty="0">
                <a:ln w="0"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每週兩日限定特賣</a:t>
            </a:r>
            <a:r>
              <a:rPr lang="en-US" altLang="zh-TW" sz="2400" dirty="0">
                <a:ln w="0"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11/03</a:t>
            </a:r>
            <a:r>
              <a:rPr lang="zh-TW" altLang="en-US" sz="2400" dirty="0">
                <a:ln w="0"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止</a:t>
            </a:r>
            <a:r>
              <a:rPr lang="en-US" altLang="zh-TW" sz="2400" dirty="0">
                <a:ln w="0"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,</a:t>
            </a:r>
            <a:r>
              <a:rPr lang="zh-TW" altLang="en-US" sz="2400" dirty="0">
                <a:ln w="0"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晚上</a:t>
            </a:r>
            <a:r>
              <a:rPr lang="en-US" altLang="zh-TW" sz="2400" dirty="0">
                <a:ln w="0"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9:00</a:t>
            </a:r>
            <a:r>
              <a:rPr lang="zh-TW" altLang="en-US" sz="2400" dirty="0">
                <a:ln w="0"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結標</a:t>
            </a:r>
            <a:r>
              <a:rPr lang="en-US" altLang="zh-TW" sz="2400" dirty="0" smtClean="0">
                <a:ln w="0"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!</a:t>
            </a:r>
          </a:p>
          <a:p>
            <a:endParaRPr lang="en-US" altLang="zh-TW" sz="2400" dirty="0">
              <a:ln w="0"/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  <a:p>
            <a:r>
              <a:rPr lang="zh-TW" altLang="en-US" sz="2400" dirty="0">
                <a:ln w="0"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發送頻率</a:t>
            </a:r>
            <a:r>
              <a:rPr lang="en-US" altLang="zh-TW" sz="2400" dirty="0" smtClean="0">
                <a:ln w="0"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:</a:t>
            </a:r>
            <a:r>
              <a:rPr lang="zh-TW" altLang="en-US" sz="2400" dirty="0" smtClean="0">
                <a:ln w="0"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不定期</a:t>
            </a:r>
            <a:endParaRPr lang="en-US" altLang="zh-TW" sz="2400" dirty="0" smtClean="0">
              <a:ln w="0"/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  <a:p>
            <a:endParaRPr lang="en-US" altLang="zh-TW" sz="2400" dirty="0">
              <a:ln w="0"/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  <a:p>
            <a:r>
              <a:rPr lang="zh-TW" altLang="en-US" sz="2400" dirty="0">
                <a:ln w="0"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發送時間</a:t>
            </a:r>
            <a:r>
              <a:rPr lang="en-US" altLang="zh-TW" sz="2400" dirty="0">
                <a:ln w="0"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:</a:t>
            </a:r>
            <a:r>
              <a:rPr lang="zh-TW" altLang="en-US" sz="2400" dirty="0">
                <a:ln w="0"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早上</a:t>
            </a:r>
            <a:r>
              <a:rPr lang="en-US" altLang="zh-TW" sz="2400" dirty="0">
                <a:ln w="0"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8:00-9:00</a:t>
            </a:r>
            <a:r>
              <a:rPr lang="zh-TW" altLang="en-US" sz="2400" dirty="0">
                <a:ln w="0"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，午後</a:t>
            </a:r>
            <a:r>
              <a:rPr lang="en-US" altLang="zh-TW" sz="2400" dirty="0">
                <a:ln w="0"/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13:00-14:00</a:t>
            </a:r>
            <a:endParaRPr lang="zh-TW" altLang="en-US" sz="2400" dirty="0">
              <a:ln w="0"/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2084337"/>
            <a:ext cx="589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行銷策略</a:t>
            </a:r>
            <a:r>
              <a:rPr lang="zh-TW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︰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定期</a:t>
            </a:r>
            <a:r>
              <a:rPr lang="en-US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EDM</a:t>
            </a: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告知新產品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或新活動</a:t>
            </a:r>
            <a:endParaRPr lang="en-US" altLang="zh-TW" sz="2400" dirty="0" smtClean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  <a:p>
            <a:endParaRPr lang="en-US" altLang="zh-TW" sz="2400" dirty="0" smtClean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  <a:p>
            <a:r>
              <a:rPr lang="zh-TW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名單</a:t>
            </a:r>
            <a:r>
              <a:rPr lang="zh-TW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蒐集</a:t>
            </a:r>
            <a:r>
              <a:rPr lang="zh-TW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︰</a:t>
            </a:r>
            <a:r>
              <a:rPr lang="en-US" altLang="zh-TW" sz="2400" dirty="0" err="1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uniqlo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註冊會員</a:t>
            </a:r>
            <a:endParaRPr lang="en-US" altLang="zh-TW" sz="2400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  <a:p>
            <a:endParaRPr lang="en-US" altLang="zh-TW" sz="2400" dirty="0" smtClean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  <a:p>
            <a:r>
              <a:rPr lang="zh-TW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目標</a:t>
            </a:r>
            <a:r>
              <a:rPr lang="zh-TW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族群分析︰</a:t>
            </a: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顧客年齡集中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在</a:t>
            </a:r>
            <a: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20~40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歲有消費能力者</a:t>
            </a:r>
            <a:endParaRPr lang="zh-TW" altLang="en-US" sz="2400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025" y="823912"/>
            <a:ext cx="33337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5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2744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有效的行銷訊息</a:t>
            </a:r>
            <a:endParaRPr lang="en-US" altLang="zh-TW" sz="2400" dirty="0" smtClean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  <a:p>
            <a:endParaRPr lang="en-US" altLang="zh-TW" sz="2400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  <a:p>
            <a:pPr>
              <a:buNone/>
            </a:pPr>
            <a:r>
              <a:rPr lang="en-US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1</a:t>
            </a:r>
            <a: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.</a:t>
            </a: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下載</a:t>
            </a:r>
            <a:r>
              <a:rPr lang="en-US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APP---</a:t>
            </a: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第一時間掌握最新活動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訊息限時</a:t>
            </a: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優惠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活動</a:t>
            </a:r>
            <a:r>
              <a:rPr lang="en-US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(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增加</a:t>
            </a: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顧客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購買慾</a:t>
            </a:r>
            <a: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)</a:t>
            </a:r>
            <a:endParaRPr lang="en-US" altLang="zh-TW" sz="2400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  <a:p>
            <a:endParaRPr lang="zh-TW" altLang="en-US" sz="2400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  <a:p>
            <a:r>
              <a:rPr lang="en-US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2.</a:t>
            </a: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針對郵件主旨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，一眼讓顧客了解現在優惠活動</a:t>
            </a:r>
            <a:endParaRPr lang="en-US" altLang="zh-TW" sz="2400" dirty="0" smtClean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  <a:p>
            <a:endParaRPr lang="en-US" altLang="zh-TW" sz="2400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  <a:p>
            <a:r>
              <a:rPr lang="en-US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3</a:t>
            </a:r>
            <a: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.</a:t>
            </a: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平價也有好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商品</a:t>
            </a:r>
            <a: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(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不怕價位嚇走客人</a:t>
            </a:r>
            <a: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)</a:t>
            </a:r>
          </a:p>
          <a:p>
            <a:endParaRPr lang="en-US" altLang="zh-TW" sz="2400" dirty="0" smtClean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  <a:p>
            <a: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4.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透過</a:t>
            </a:r>
            <a:r>
              <a:rPr lang="en-US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UNIQLO</a:t>
            </a: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是「日本品牌」、「日本企業」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定位打造</a:t>
            </a: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高品質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形象</a:t>
            </a:r>
            <a:endParaRPr lang="zh-TW" altLang="en-US" sz="2400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33400"/>
            <a:ext cx="53975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29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4800" y="2018804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•</a:t>
            </a:r>
            <a:r>
              <a:rPr lang="zh-TW" altLang="en-US" sz="24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4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簡化官方網站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電子報可再人性化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520" y="0"/>
            <a:ext cx="8261480" cy="632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7819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</TotalTime>
  <Words>153</Words>
  <Application>Microsoft Office PowerPoint</Application>
  <PresentationFormat>寬螢幕</PresentationFormat>
  <Paragraphs>30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微軟正黑體</vt:lpstr>
      <vt:lpstr>微軟正黑體 Light</vt:lpstr>
      <vt:lpstr>新細明體</vt:lpstr>
      <vt:lpstr>Calibri</vt:lpstr>
      <vt:lpstr>Calibri Light</vt:lpstr>
      <vt:lpstr>回顧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ccc</dc:creator>
  <cp:lastModifiedBy>ccc</cp:lastModifiedBy>
  <cp:revision>4</cp:revision>
  <dcterms:created xsi:type="dcterms:W3CDTF">2014-11-20T13:07:29Z</dcterms:created>
  <dcterms:modified xsi:type="dcterms:W3CDTF">2014-11-20T13:52:45Z</dcterms:modified>
</cp:coreProperties>
</file>