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0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1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58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91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2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06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3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94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23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8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15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5000" b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CD25-FC70-4D8E-B251-28BFC6776524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5AAB-2267-44A8-8267-98D82A9F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01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10250832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羅玉齡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OSHa’Re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8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1"/>
            <a:ext cx="3528392" cy="628433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3456384" cy="61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6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OSHa’Re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是全台最大、最多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Fashion Icon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聚集的穿搭社群平台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網站裡面有上百名部落客分享穿搭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還有個名人的特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集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不定期發送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EDM…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但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感覺還是有一定規律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大約隔二個月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次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683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49275"/>
            <a:ext cx="7435850" cy="5576888"/>
          </a:xfrm>
        </p:spPr>
      </p:pic>
    </p:spTree>
    <p:extLst>
      <p:ext uri="{BB962C8B-B14F-4D97-AF65-F5344CB8AC3E}">
        <p14:creationId xmlns:p14="http://schemas.microsoft.com/office/powerpoint/2010/main" val="331295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54</Words>
  <Application>Microsoft Office PowerPoint</Application>
  <PresentationFormat>如螢幕大小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10250832 羅玉齡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user2</dc:creator>
  <cp:lastModifiedBy>user2</cp:lastModifiedBy>
  <cp:revision>7</cp:revision>
  <dcterms:created xsi:type="dcterms:W3CDTF">2014-11-20T15:39:07Z</dcterms:created>
  <dcterms:modified xsi:type="dcterms:W3CDTF">2014-11-20T17:38:42Z</dcterms:modified>
</cp:coreProperties>
</file>