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61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347C-5228-4043-9F20-388E06D68FFB}" type="datetimeFigureOut">
              <a:rPr lang="zh-TW" altLang="en-US" smtClean="0"/>
              <a:t>2014/11/18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EE2CBC8-5F32-4275-BFB3-183AF80B549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347C-5228-4043-9F20-388E06D68FFB}" type="datetimeFigureOut">
              <a:rPr lang="zh-TW" altLang="en-US" smtClean="0"/>
              <a:t>2014/11/18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2CBC8-5F32-4275-BFB3-183AF80B549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347C-5228-4043-9F20-388E06D68FFB}" type="datetimeFigureOut">
              <a:rPr lang="zh-TW" altLang="en-US" smtClean="0"/>
              <a:t>2014/11/18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2CBC8-5F32-4275-BFB3-183AF80B549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347C-5228-4043-9F20-388E06D68FFB}" type="datetimeFigureOut">
              <a:rPr lang="zh-TW" altLang="en-US" smtClean="0"/>
              <a:t>2014/11/18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2CBC8-5F32-4275-BFB3-183AF80B549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347C-5228-4043-9F20-388E06D68FFB}" type="datetimeFigureOut">
              <a:rPr lang="zh-TW" altLang="en-US" smtClean="0"/>
              <a:t>2014/11/18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EE2CBC8-5F32-4275-BFB3-183AF80B549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347C-5228-4043-9F20-388E06D68FFB}" type="datetimeFigureOut">
              <a:rPr lang="zh-TW" altLang="en-US" smtClean="0"/>
              <a:t>2014/11/18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2CBC8-5F32-4275-BFB3-183AF80B549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347C-5228-4043-9F20-388E06D68FFB}" type="datetimeFigureOut">
              <a:rPr lang="zh-TW" altLang="en-US" smtClean="0"/>
              <a:t>2014/11/18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2CBC8-5F32-4275-BFB3-183AF80B549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347C-5228-4043-9F20-388E06D68FFB}" type="datetimeFigureOut">
              <a:rPr lang="zh-TW" altLang="en-US" smtClean="0"/>
              <a:t>2014/11/18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2CBC8-5F32-4275-BFB3-183AF80B549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347C-5228-4043-9F20-388E06D68FFB}" type="datetimeFigureOut">
              <a:rPr lang="zh-TW" altLang="en-US" smtClean="0"/>
              <a:t>2014/11/18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2CBC8-5F32-4275-BFB3-183AF80B549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347C-5228-4043-9F20-388E06D68FFB}" type="datetimeFigureOut">
              <a:rPr lang="zh-TW" altLang="en-US" smtClean="0"/>
              <a:t>2014/11/18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2CBC8-5F32-4275-BFB3-183AF80B549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347C-5228-4043-9F20-388E06D68FFB}" type="datetimeFigureOut">
              <a:rPr lang="zh-TW" altLang="en-US" smtClean="0"/>
              <a:t>2014/11/18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EE2CBC8-5F32-4275-BFB3-183AF80B549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703347C-5228-4043-9F20-388E06D68FFB}" type="datetimeFigureOut">
              <a:rPr lang="zh-TW" altLang="en-US" smtClean="0"/>
              <a:t>2014/11/18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EE2CBC8-5F32-4275-BFB3-183AF80B549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1600200"/>
          </a:xfrm>
        </p:spPr>
        <p:txBody>
          <a:bodyPr/>
          <a:lstStyle/>
          <a:p>
            <a:r>
              <a:rPr lang="zh-TW" altLang="en-US" smtClean="0"/>
              <a:t>圖文進二</a:t>
            </a:r>
            <a:endParaRPr lang="en-US" altLang="zh-TW" smtClean="0"/>
          </a:p>
          <a:p>
            <a:r>
              <a:rPr lang="en-US" altLang="zh-TW" smtClean="0"/>
              <a:t>10250819</a:t>
            </a:r>
            <a:r>
              <a:rPr lang="zh-TW" altLang="en-US" smtClean="0"/>
              <a:t> 邱薏雯</a:t>
            </a: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mtClean="0"/>
              <a:t>永豐銀行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27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網路銀行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1600"/>
              <a:t>「</a:t>
            </a:r>
            <a:r>
              <a:rPr lang="en-US" altLang="zh-TW" sz="1600"/>
              <a:t>MMA</a:t>
            </a:r>
            <a:r>
              <a:rPr lang="zh-TW" altLang="en-US" sz="1600"/>
              <a:t>金融交易網」提供您一個更完整的金融交易服務與資產管理服務，讓您不用再到其它的網路銀行、證券網站、投信網站與保險網站，解決您使用線上金融服務時管理多組密碼的難題，真正做到</a:t>
            </a:r>
            <a:r>
              <a:rPr lang="en-US" altLang="zh-TW" sz="1600"/>
              <a:t>One Stop Shopping Service</a:t>
            </a:r>
            <a:r>
              <a:rPr lang="zh-TW" altLang="en-US" sz="1600"/>
              <a:t>的貼心</a:t>
            </a:r>
            <a:r>
              <a:rPr lang="zh-TW" altLang="en-US" sz="1600"/>
              <a:t>服務</a:t>
            </a:r>
            <a:r>
              <a:rPr lang="zh-TW" altLang="en-US" sz="1600" smtClean="0"/>
              <a:t>。</a:t>
            </a:r>
            <a:endParaRPr lang="en-US" altLang="zh-TW" sz="1600" smtClean="0"/>
          </a:p>
          <a:p>
            <a:endParaRPr lang="en-US" altLang="zh-TW" sz="1600" smtClean="0"/>
          </a:p>
          <a:p>
            <a:r>
              <a:rPr lang="zh-TW" altLang="en-US" sz="1600" smtClean="0"/>
              <a:t>在</a:t>
            </a:r>
            <a:r>
              <a:rPr lang="en-US" altLang="zh-TW" sz="1600"/>
              <a:t>1999</a:t>
            </a:r>
            <a:r>
              <a:rPr lang="zh-TW" altLang="en-US" sz="1600"/>
              <a:t>年</a:t>
            </a:r>
            <a:r>
              <a:rPr lang="en-US" altLang="zh-TW" sz="1600"/>
              <a:t>6</a:t>
            </a:r>
            <a:r>
              <a:rPr lang="zh-TW" altLang="en-US" sz="1600"/>
              <a:t>月推出「</a:t>
            </a:r>
            <a:r>
              <a:rPr lang="en-US" altLang="zh-TW" sz="1600"/>
              <a:t>MMA</a:t>
            </a:r>
            <a:r>
              <a:rPr lang="zh-TW" altLang="en-US" sz="1600"/>
              <a:t>金融交易網」提供客戶線上交易、個人化理財、資產管理及</a:t>
            </a:r>
            <a:r>
              <a:rPr lang="en-US" altLang="zh-TW" sz="1600"/>
              <a:t>e</a:t>
            </a:r>
            <a:r>
              <a:rPr lang="zh-TW" altLang="en-US" sz="1600"/>
              <a:t>化服務。讓您充分享有實體產品與金融交易網所具備之功能，相互結合後，所帶給您的各種</a:t>
            </a:r>
            <a:r>
              <a:rPr lang="en-US" altLang="zh-TW" sz="1600"/>
              <a:t>MMA</a:t>
            </a:r>
            <a:r>
              <a:rPr lang="zh-TW" altLang="en-US" sz="1600"/>
              <a:t>產品好處及產品收益的相乘效應</a:t>
            </a:r>
            <a:r>
              <a:rPr lang="zh-TW" altLang="en-US" sz="1600" smtClean="0"/>
              <a:t>。</a:t>
            </a:r>
            <a:endParaRPr lang="en-US" altLang="zh-TW" sz="1600" smtClean="0"/>
          </a:p>
          <a:p>
            <a:endParaRPr lang="en-US" altLang="zh-TW" sz="1600" smtClean="0"/>
          </a:p>
          <a:p>
            <a:r>
              <a:rPr lang="zh-TW" altLang="en-US" sz="1600" smtClean="0"/>
              <a:t>企業</a:t>
            </a:r>
            <a:r>
              <a:rPr lang="zh-TW" altLang="en-US" sz="1600"/>
              <a:t>客戶是</a:t>
            </a:r>
            <a:r>
              <a:rPr lang="en-US" altLang="zh-TW" sz="1600"/>
              <a:t>MMAb2b</a:t>
            </a:r>
            <a:r>
              <a:rPr lang="zh-TW" altLang="en-US" sz="1600"/>
              <a:t>網站，個人客戶是</a:t>
            </a:r>
            <a:r>
              <a:rPr lang="en-US" altLang="zh-TW" sz="1600"/>
              <a:t>MMAb2c</a:t>
            </a:r>
            <a:r>
              <a:rPr lang="zh-TW" altLang="en-US" sz="1600"/>
              <a:t>網站</a:t>
            </a:r>
            <a:endParaRPr lang="en-US" altLang="zh-TW" sz="1600"/>
          </a:p>
          <a:p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14" y="0"/>
            <a:ext cx="7696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75141" b="76469"/>
          <a:stretch/>
        </p:blipFill>
        <p:spPr bwMode="auto">
          <a:xfrm>
            <a:off x="5293192" y="4797152"/>
            <a:ext cx="3234312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6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mtClean="0"/>
              <a:t>EDM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zh-TW" smtClean="0"/>
          </a:p>
          <a:p>
            <a:endParaRPr lang="en-US" altLang="zh-TW"/>
          </a:p>
          <a:p>
            <a:endParaRPr lang="en-US" altLang="zh-TW" smtClean="0"/>
          </a:p>
          <a:p>
            <a:endParaRPr lang="en-US" altLang="zh-TW"/>
          </a:p>
          <a:p>
            <a:pPr marL="0" indent="0">
              <a:buNone/>
            </a:pPr>
            <a:endParaRPr lang="en-US" altLang="zh-TW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b="2258"/>
          <a:stretch/>
        </p:blipFill>
        <p:spPr bwMode="auto">
          <a:xfrm>
            <a:off x="155179" y="2132856"/>
            <a:ext cx="4625478" cy="264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923" y="1268760"/>
            <a:ext cx="4126765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14" y="0"/>
            <a:ext cx="7696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90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1600" b="1"/>
              <a:t>行銷策略</a:t>
            </a:r>
            <a:r>
              <a:rPr lang="en-US" altLang="zh-TW" sz="1600" b="1"/>
              <a:t>:  </a:t>
            </a:r>
            <a:r>
              <a:rPr lang="zh-TW" altLang="en-US" sz="1600" smtClean="0"/>
              <a:t>藉</a:t>
            </a:r>
            <a:r>
              <a:rPr lang="zh-TW" altLang="en-US" sz="1600"/>
              <a:t>由大量ＥＤＭ的</a:t>
            </a:r>
            <a:r>
              <a:rPr lang="zh-TW" altLang="en-US" sz="1600" smtClean="0"/>
              <a:t>發送，</a:t>
            </a:r>
            <a:r>
              <a:rPr lang="zh-TW" altLang="en-US" sz="1600"/>
              <a:t>依照不同</a:t>
            </a:r>
            <a:r>
              <a:rPr lang="zh-TW" altLang="en-US" sz="1600" smtClean="0"/>
              <a:t>的族群</a:t>
            </a:r>
            <a:r>
              <a:rPr lang="zh-TW" altLang="en-US" sz="1600"/>
              <a:t>需求</a:t>
            </a:r>
            <a:r>
              <a:rPr lang="zh-TW" altLang="en-US" sz="1600" smtClean="0"/>
              <a:t>有</a:t>
            </a:r>
            <a:r>
              <a:rPr lang="zh-TW" altLang="en-US" sz="1600"/>
              <a:t>不同的</a:t>
            </a:r>
            <a:r>
              <a:rPr lang="en-US" altLang="zh-TW" sz="1600"/>
              <a:t>EDM</a:t>
            </a:r>
            <a:r>
              <a:rPr lang="zh-TW" altLang="en-US" sz="1600" smtClean="0"/>
              <a:t>簡介</a:t>
            </a:r>
            <a:endParaRPr lang="en-US" altLang="zh-TW" sz="1600" smtClean="0"/>
          </a:p>
          <a:p>
            <a:pPr marL="0" indent="0">
              <a:buNone/>
            </a:pPr>
            <a:r>
              <a:rPr lang="zh-TW" altLang="en-US" sz="1600" smtClean="0"/>
              <a:t>              </a:t>
            </a:r>
            <a:endParaRPr lang="en-US" altLang="zh-TW" sz="1600" smtClean="0"/>
          </a:p>
          <a:p>
            <a:r>
              <a:rPr lang="zh-TW" altLang="en-US" sz="1600" b="1"/>
              <a:t>郵件主旨</a:t>
            </a:r>
            <a:r>
              <a:rPr lang="en-US" altLang="zh-TW" sz="1600" smtClean="0"/>
              <a:t>:【</a:t>
            </a:r>
            <a:r>
              <a:rPr lang="zh-TW" altLang="en-US" sz="1600"/>
              <a:t>轉帳快手</a:t>
            </a:r>
            <a:r>
              <a:rPr lang="en-US" altLang="zh-TW" sz="1600"/>
              <a:t>】iPhone6</a:t>
            </a:r>
            <a:r>
              <a:rPr lang="zh-TW" altLang="en-US" sz="1600"/>
              <a:t>等您拿</a:t>
            </a:r>
            <a:r>
              <a:rPr lang="zh-TW" altLang="en-US" sz="1600" smtClean="0"/>
              <a:t>！</a:t>
            </a:r>
            <a:endParaRPr lang="en-US" altLang="zh-TW" sz="1600"/>
          </a:p>
          <a:p>
            <a:pPr marL="0" indent="0">
              <a:buNone/>
            </a:pPr>
            <a:r>
              <a:rPr lang="zh-TW" altLang="en-US" sz="1600" smtClean="0"/>
              <a:t>            以</a:t>
            </a:r>
            <a:r>
              <a:rPr lang="zh-TW" altLang="en-US" sz="1600"/>
              <a:t>優惠或活動吸引開信率，達到顧客在網銀一定的活動</a:t>
            </a:r>
            <a:endParaRPr lang="en-US" altLang="zh-TW" sz="1600"/>
          </a:p>
          <a:p>
            <a:pPr marL="0" indent="0">
              <a:buNone/>
            </a:pPr>
            <a:endParaRPr lang="en-US" altLang="zh-TW" sz="1600" b="1" smtClean="0"/>
          </a:p>
          <a:p>
            <a:r>
              <a:rPr lang="zh-TW" altLang="en-US" sz="1600" b="1"/>
              <a:t>目標</a:t>
            </a:r>
            <a:r>
              <a:rPr lang="zh-TW" altLang="en-US" sz="1600" b="1" smtClean="0"/>
              <a:t>族群：</a:t>
            </a:r>
            <a:r>
              <a:rPr lang="zh-TW" altLang="en-US" sz="1600"/>
              <a:t>個人（自然人）或法人皆可</a:t>
            </a:r>
            <a:r>
              <a:rPr lang="zh-TW" altLang="en-US" sz="1600" smtClean="0"/>
              <a:t>辦理</a:t>
            </a:r>
            <a:endParaRPr lang="en-US" altLang="zh-TW" sz="1600" smtClean="0"/>
          </a:p>
          <a:p>
            <a:pPr marL="0" indent="0">
              <a:buNone/>
            </a:pPr>
            <a:r>
              <a:rPr lang="zh-TW" altLang="en-US" sz="1600" smtClean="0"/>
              <a:t>             對不同方案有不同族群</a:t>
            </a:r>
            <a:endParaRPr lang="en-US" altLang="zh-TW" sz="160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14" y="0"/>
            <a:ext cx="7696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40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/>
              <a:t>發送</a:t>
            </a:r>
            <a:r>
              <a:rPr lang="zh-TW" altLang="en-US" b="1" smtClean="0"/>
              <a:t>頻率</a:t>
            </a:r>
            <a:endParaRPr lang="zh-TW" altLang="en-US"/>
          </a:p>
        </p:txBody>
      </p:sp>
      <p:pic>
        <p:nvPicPr>
          <p:cNvPr id="2056" name="Picture 8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77"/>
          <a:stretch/>
        </p:blipFill>
        <p:spPr bwMode="auto">
          <a:xfrm>
            <a:off x="481641" y="1916832"/>
            <a:ext cx="8039100" cy="28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50000"/>
          <a:stretch/>
        </p:blipFill>
        <p:spPr bwMode="auto">
          <a:xfrm>
            <a:off x="459568" y="3429000"/>
            <a:ext cx="80391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7" b="76496"/>
          <a:stretch/>
        </p:blipFill>
        <p:spPr bwMode="auto">
          <a:xfrm>
            <a:off x="467544" y="2288292"/>
            <a:ext cx="8039100" cy="23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27"/>
          <a:stretch/>
        </p:blipFill>
        <p:spPr bwMode="auto">
          <a:xfrm>
            <a:off x="467544" y="2996952"/>
            <a:ext cx="8039100" cy="30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14" y="0"/>
            <a:ext cx="7696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06" y="2636912"/>
            <a:ext cx="80295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80282" y="4221088"/>
            <a:ext cx="8026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不定期的發送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383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438</TotalTime>
  <Words>224</Words>
  <Application>Microsoft Office PowerPoint</Application>
  <PresentationFormat>如螢幕大小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公正</vt:lpstr>
      <vt:lpstr>永豐銀行</vt:lpstr>
      <vt:lpstr>網路銀行</vt:lpstr>
      <vt:lpstr>EDM</vt:lpstr>
      <vt:lpstr>PowerPoint 簡報</vt:lpstr>
      <vt:lpstr>發送頻率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24</cp:revision>
  <dcterms:created xsi:type="dcterms:W3CDTF">2014-11-11T07:19:46Z</dcterms:created>
  <dcterms:modified xsi:type="dcterms:W3CDTF">2014-11-18T07:42:07Z</dcterms:modified>
</cp:coreProperties>
</file>