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58" r:id="rId7"/>
    <p:sldId id="259" r:id="rId8"/>
    <p:sldId id="267" r:id="rId9"/>
    <p:sldId id="268" r:id="rId10"/>
    <p:sldId id="269" r:id="rId11"/>
    <p:sldId id="264" r:id="rId12"/>
    <p:sldId id="261" r:id="rId13"/>
    <p:sldId id="260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41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927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825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49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32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55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503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86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5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92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49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9F8F-8867-5F4E-A24E-95460EFABF51}" type="datetimeFigureOut">
              <a:rPr kumimoji="1" lang="zh-TW" altLang="en-US" smtClean="0"/>
              <a:t>14/11/17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62FF-84D7-F049-AD2F-5EA2D7907A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91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myfonelogo3.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5" y="2423865"/>
            <a:ext cx="6044083" cy="17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4-11-17 下午2.2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291"/>
            <a:ext cx="9144000" cy="39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00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5" y="476362"/>
            <a:ext cx="7518262" cy="5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921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針對此目標族群設計傳達的有效的行銷訊息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kumimoji="1" lang="zh-TW" altLang="en-US" dirty="0" smtClean="0"/>
              <a:t>主要是提供台灣大哥大用戶一個購物平台，並且提供折價優惠</a:t>
            </a:r>
            <a:endParaRPr kumimoji="1" lang="en-US" altLang="zh-TW" dirty="0" smtClean="0"/>
          </a:p>
          <a:p>
            <a:r>
              <a:rPr kumimoji="1" lang="zh-TW" altLang="en-US" dirty="0" smtClean="0"/>
              <a:t>主動推出許多優惠讓用戶可以選擇購買</a:t>
            </a:r>
            <a:endParaRPr kumimoji="1" lang="en-US" altLang="zh-TW" dirty="0" smtClean="0"/>
          </a:p>
          <a:p>
            <a:r>
              <a:rPr kumimoji="1" lang="zh-TW" altLang="en-US" dirty="0" smtClean="0"/>
              <a:t>適時的再不同季節或是節日有不同的優惠方案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556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寄件人名稱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myfone</a:t>
            </a:r>
            <a:r>
              <a:rPr kumimoji="1" lang="zh-TW" altLang="en-US" dirty="0" smtClean="0"/>
              <a:t>購物會員電子報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lang="zh-TW" altLang="en-US" sz="2800" dirty="0"/>
              <a:t>隱藏版優惠</a:t>
            </a:r>
            <a:r>
              <a:rPr lang="en-US" altLang="zh-TW" sz="2800" dirty="0"/>
              <a:t>★</a:t>
            </a:r>
            <a:r>
              <a:rPr lang="zh-TW" altLang="en-US" sz="2800" dirty="0"/>
              <a:t>黃金國慶連假</a:t>
            </a:r>
            <a:r>
              <a:rPr lang="en-US" altLang="zh-TW" sz="2800" dirty="0"/>
              <a:t>GO★</a:t>
            </a:r>
            <a:r>
              <a:rPr lang="zh-TW" altLang="en-US" sz="2800" dirty="0"/>
              <a:t>住宿泡湯</a:t>
            </a:r>
            <a:r>
              <a:rPr lang="en-US" altLang="zh-TW" sz="2800" dirty="0"/>
              <a:t>.</a:t>
            </a:r>
            <a:r>
              <a:rPr lang="zh-TW" altLang="en-US" sz="2800" dirty="0"/>
              <a:t>星級吃到飽餐券 </a:t>
            </a:r>
            <a:r>
              <a:rPr lang="zh-TW" altLang="en-US" sz="2800" dirty="0" smtClean="0"/>
              <a:t>全面五折起</a:t>
            </a:r>
            <a:endParaRPr lang="en-US" altLang="zh-TW" sz="2800" dirty="0" smtClean="0"/>
          </a:p>
          <a:p>
            <a:r>
              <a:rPr lang="zh-TW" altLang="en-US" sz="2800" dirty="0"/>
              <a:t>家電週年慶</a:t>
            </a:r>
            <a:r>
              <a:rPr lang="en-US" altLang="zh-TW" sz="2800" dirty="0"/>
              <a:t>↘</a:t>
            </a:r>
            <a:r>
              <a:rPr lang="zh-TW" altLang="en-US" sz="2800" dirty="0"/>
              <a:t>飛利浦滿三千送果汁機</a:t>
            </a:r>
            <a:r>
              <a:rPr lang="en-US" altLang="zh-TW" sz="2800" dirty="0"/>
              <a:t>★</a:t>
            </a:r>
            <a:r>
              <a:rPr lang="zh-TW" altLang="en-US" sz="2800" dirty="0"/>
              <a:t>電視買大送小</a:t>
            </a:r>
            <a:r>
              <a:rPr lang="en-US" altLang="zh-TW" sz="2800" dirty="0"/>
              <a:t>★</a:t>
            </a:r>
            <a:r>
              <a:rPr lang="en-US" altLang="zh-TW" sz="2800" dirty="0" err="1"/>
              <a:t>dyson</a:t>
            </a:r>
            <a:r>
              <a:rPr lang="en-US" altLang="zh-TW" sz="2800" dirty="0"/>
              <a:t> 72</a:t>
            </a:r>
            <a:r>
              <a:rPr lang="zh-TW" altLang="en-US" sz="2800" dirty="0"/>
              <a:t>折起</a:t>
            </a:r>
            <a:r>
              <a:rPr lang="en-US" altLang="zh-TW" sz="2800" dirty="0"/>
              <a:t>★</a:t>
            </a:r>
            <a:r>
              <a:rPr lang="zh-TW" altLang="en-US" sz="2800" dirty="0"/>
              <a:t>搶購趁現在</a:t>
            </a:r>
            <a:endParaRPr kumimoji="1" lang="zh-TW" altLang="en-US" sz="28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9600" y="24910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dirty="0" smtClean="0"/>
              <a:t>郵件主旨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72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發送頻率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9360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dirty="0" smtClean="0"/>
              <a:t>大約一週一次</a:t>
            </a:r>
            <a:endParaRPr kumimoji="1" lang="en-US" altLang="zh-TW" dirty="0" smtClean="0"/>
          </a:p>
          <a:p>
            <a:r>
              <a:rPr kumimoji="1" lang="zh-TW" altLang="en-US" dirty="0" smtClean="0"/>
              <a:t>如有特殊時間也會有隱藏版特殊優惠</a:t>
            </a:r>
            <a:endParaRPr kumimoji="1" lang="en-US" altLang="zh-TW" dirty="0" smtClean="0"/>
          </a:p>
          <a:p>
            <a:r>
              <a:rPr kumimoji="1" lang="zh-TW" altLang="en-US" dirty="0" smtClean="0"/>
              <a:t>時間點大概都在</a:t>
            </a:r>
            <a:r>
              <a:rPr kumimoji="1" lang="zh-TW" altLang="en-US" dirty="0" smtClean="0"/>
              <a:t>早上到下午這段時間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01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行銷策略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每個月不同主題</a:t>
            </a:r>
            <a:endParaRPr kumimoji="1" lang="en-US" altLang="zh-TW" dirty="0" smtClean="0"/>
          </a:p>
          <a:p>
            <a:r>
              <a:rPr kumimoji="1" lang="zh-TW" altLang="en-US" dirty="0" smtClean="0"/>
              <a:t>多項商品</a:t>
            </a:r>
            <a:endParaRPr kumimoji="1" lang="en-US" altLang="zh-TW" dirty="0" smtClean="0"/>
          </a:p>
          <a:p>
            <a:r>
              <a:rPr kumimoji="1" lang="zh-TW" altLang="en-US" dirty="0" smtClean="0"/>
              <a:t>以最近潮流或節日去推銷</a:t>
            </a:r>
            <a:endParaRPr kumimoji="1" lang="en-US" altLang="zh-TW" dirty="0" smtClean="0"/>
          </a:p>
          <a:p>
            <a:r>
              <a:rPr kumimoji="1" lang="zh-TW" altLang="en-US" dirty="0" smtClean="0"/>
              <a:t>打折</a:t>
            </a:r>
            <a:endParaRPr kumimoji="1" lang="en-US" altLang="zh-TW" dirty="0"/>
          </a:p>
          <a:p>
            <a:r>
              <a:rPr kumimoji="1" lang="zh-TW" altLang="en-US" dirty="0" smtClean="0"/>
              <a:t>精美照片編排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7996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4-11-17 下午2.3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730"/>
            <a:ext cx="9144000" cy="42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4-11-17 下午2.3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381"/>
            <a:ext cx="9144000" cy="44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4-11-17 下午2.3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568"/>
            <a:ext cx="9144000" cy="44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0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名單蒐集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台灣大哥大用戶</a:t>
            </a:r>
            <a:endParaRPr kumimoji="1" lang="en-US" altLang="zh-TW" dirty="0" smtClean="0"/>
          </a:p>
          <a:p>
            <a:r>
              <a:rPr kumimoji="1" lang="zh-TW" altLang="en-US" dirty="0" smtClean="0"/>
              <a:t>台灣大哥大會員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890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目標族群分析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青少年</a:t>
            </a:r>
            <a:endParaRPr kumimoji="1" lang="en-US" altLang="zh-TW" dirty="0" smtClean="0"/>
          </a:p>
          <a:p>
            <a:r>
              <a:rPr kumimoji="1" lang="zh-TW" altLang="en-US" dirty="0" smtClean="0"/>
              <a:t>一般成人</a:t>
            </a:r>
            <a:endParaRPr kumimoji="1" lang="en-US" altLang="zh-TW" dirty="0"/>
          </a:p>
          <a:p>
            <a:r>
              <a:rPr kumimoji="1" lang="zh-TW" altLang="en-US" dirty="0" smtClean="0"/>
              <a:t>限於台灣大哥大用戶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2425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4-11-17 下午2.2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721"/>
            <a:ext cx="9144000" cy="39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2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4-11-17 下午2.2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06"/>
            <a:ext cx="9144000" cy="40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109</Words>
  <Application>Microsoft Macintosh PowerPoint</Application>
  <PresentationFormat>如螢幕大小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行銷策略</vt:lpstr>
      <vt:lpstr>PowerPoint 簡報</vt:lpstr>
      <vt:lpstr>PowerPoint 簡報</vt:lpstr>
      <vt:lpstr>PowerPoint 簡報</vt:lpstr>
      <vt:lpstr>名單蒐集</vt:lpstr>
      <vt:lpstr>目標族群分析</vt:lpstr>
      <vt:lpstr>PowerPoint 簡報</vt:lpstr>
      <vt:lpstr>PowerPoint 簡報</vt:lpstr>
      <vt:lpstr>PowerPoint 簡報</vt:lpstr>
      <vt:lpstr>PowerPoint 簡報</vt:lpstr>
      <vt:lpstr>針對此目標族群設計傳達的有效的行銷訊息</vt:lpstr>
      <vt:lpstr>寄件人名稱</vt:lpstr>
      <vt:lpstr>發送頻率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apple</cp:lastModifiedBy>
  <cp:revision>3</cp:revision>
  <dcterms:created xsi:type="dcterms:W3CDTF">2014-11-17T06:00:45Z</dcterms:created>
  <dcterms:modified xsi:type="dcterms:W3CDTF">2014-11-17T06:46:01Z</dcterms:modified>
</cp:coreProperties>
</file>