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61" r:id="rId6"/>
    <p:sldId id="262" r:id="rId7"/>
    <p:sldId id="264" r:id="rId8"/>
    <p:sldId id="25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DE"/>
    <a:srgbClr val="FF99CC"/>
    <a:srgbClr val="FF4BA5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1C7B0-73B8-4B7F-BD6F-DA9A9428C0EF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9C32-CBF2-4ED1-A8FE-FCC19D4A3B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7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69C32-CBF2-4ED1-A8FE-FCC19D4A3BE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BD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DFA7-3F2F-4C64-B954-EBBBACC623D3}" type="datetimeFigureOut">
              <a:rPr lang="zh-TW" altLang="en-US" smtClean="0"/>
              <a:pPr/>
              <a:t>2014/11/21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F666-3BE7-408F-AD50-B8059C7CA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56612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FF6699"/>
                </a:solidFill>
                <a:latin typeface="Adobe 繁黑體 Std B" pitchFamily="34" charset="-120"/>
                <a:ea typeface="Adobe 繁黑體 Std B" pitchFamily="34" charset="-120"/>
              </a:rPr>
              <a:t>進圖一 </a:t>
            </a:r>
            <a:r>
              <a:rPr lang="en-US" altLang="zh-TW" sz="2400" b="1" dirty="0" smtClean="0">
                <a:solidFill>
                  <a:srgbClr val="FF6699"/>
                </a:solidFill>
                <a:latin typeface="Adobe 繁黑體 Std B" pitchFamily="34" charset="-120"/>
                <a:ea typeface="Adobe 繁黑體 Std B" pitchFamily="34" charset="-120"/>
              </a:rPr>
              <a:t>10250816</a:t>
            </a:r>
            <a:r>
              <a:rPr lang="zh-TW" altLang="en-US" sz="2400" b="1" dirty="0" smtClean="0">
                <a:solidFill>
                  <a:srgbClr val="FF6699"/>
                </a:solidFill>
                <a:latin typeface="Adobe 繁黑體 Std B" pitchFamily="34" charset="-120"/>
                <a:ea typeface="Adobe 繁黑體 Std B" pitchFamily="34" charset="-120"/>
              </a:rPr>
              <a:t>周怡萱</a:t>
            </a:r>
            <a:endParaRPr lang="zh-TW" altLang="en-US" sz="2400" b="1" dirty="0">
              <a:solidFill>
                <a:srgbClr val="FF6699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內容版面配置區 3" descr="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132856"/>
            <a:ext cx="3866339" cy="19442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4900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關於 </a:t>
            </a:r>
            <a:r>
              <a:rPr lang="en-US" altLang="zh-TW" sz="4900" b="1" dirty="0" err="1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Pinkoi</a:t>
            </a:r>
            <a:r>
              <a:rPr lang="zh-TW" altLang="en-US" b="1" dirty="0" smtClean="0">
                <a:solidFill>
                  <a:schemeClr val="bg1"/>
                </a:solidFill>
              </a:rPr>
              <a:t/>
            </a:r>
            <a:br>
              <a:rPr lang="zh-TW" altLang="en-US" b="1" dirty="0" smtClean="0">
                <a:solidFill>
                  <a:schemeClr val="bg1"/>
                </a:solidFill>
              </a:rPr>
            </a:b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29411"/>
          </a:xfrm>
        </p:spPr>
        <p:txBody>
          <a:bodyPr>
            <a:normAutofit/>
          </a:bodyPr>
          <a:lstStyle/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成立於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2011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年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en-US" altLang="zh-TW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Pinkoi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為三個台灣年輕人共同創辦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科技 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+ 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文創 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=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Pinkoi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是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亞洲最大設計商品購物網站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，擁有最多優質的設計師社群，堅持賣好設計，熱愛限量生產販售與原創商品的設計商品購物網站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企業定位為一個結合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社群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與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電子商務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的設計商品平台，公司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本質為文創科技公司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，希望帶回美國矽谷先進軟體技術，整合資訊科技及網路行銷的優勢，提供各國設計師一個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國際設計品商務平台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，幫助設計產業激盪出更多火花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 descr="abou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2104" y="298586"/>
            <a:ext cx="3610376" cy="19062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10711226_731544200267633_151643446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6048672" cy="496855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67544" y="1988840"/>
            <a:ext cx="5904656" cy="1008112"/>
          </a:xfrm>
          <a:prstGeom prst="ellipse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660232" y="172461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/>
              </a:rPr>
              <a:t>限時優惠</a:t>
            </a:r>
            <a:endParaRPr lang="en-US" altLang="zh-TW" sz="2400" dirty="0" smtClean="0">
              <a:latin typeface="Adobe 繁黑體 Std B" pitchFamily="34" charset="-120"/>
              <a:ea typeface="Adobe 繁黑體 Std B"/>
            </a:endParaRP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/>
              </a:rPr>
              <a:t>可吸引顧客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/>
            </a:endParaRP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/>
              </a:rPr>
              <a:t>加入會員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55576" y="3140968"/>
            <a:ext cx="792088" cy="216024"/>
          </a:xfrm>
          <a:prstGeom prst="ellipse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60232" y="322749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人氣推薦</a:t>
            </a:r>
            <a:endParaRPr lang="en-US" altLang="zh-TW" sz="2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網友推薦商品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提供顧客選擇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95536" y="5877272"/>
            <a:ext cx="6048672" cy="576064"/>
          </a:xfrm>
          <a:prstGeom prst="ellipse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660232" y="50851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產品詳細分類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方便顧客找尋相關產品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4900" b="1" dirty="0" err="1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Pinkoi</a:t>
            </a:r>
            <a:r>
              <a:rPr lang="zh-TW" altLang="en-US" sz="4900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 官網</a:t>
            </a:r>
            <a:r>
              <a:rPr lang="zh-TW" altLang="en-US" b="1" dirty="0" smtClean="0">
                <a:solidFill>
                  <a:schemeClr val="bg1"/>
                </a:solidFill>
              </a:rPr>
              <a:t/>
            </a:r>
            <a:br>
              <a:rPr lang="zh-TW" altLang="en-US" b="1" dirty="0" smtClean="0">
                <a:solidFill>
                  <a:schemeClr val="bg1"/>
                </a:solidFill>
              </a:rPr>
            </a:br>
            <a:endParaRPr lang="zh-TW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err="1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Pinkoi</a:t>
            </a:r>
            <a:r>
              <a:rPr lang="zh-TW" altLang="en-US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 官網</a:t>
            </a:r>
            <a:endParaRPr lang="zh-TW" altLang="en-US" dirty="0"/>
          </a:p>
        </p:txBody>
      </p:sp>
      <p:pic>
        <p:nvPicPr>
          <p:cNvPr id="4" name="圖片 3" descr="10805436_731545940267459_7164410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94774"/>
            <a:ext cx="5760640" cy="50585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88224" y="1412776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99"/>
              </a:buClr>
            </a:pP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逛櫥窗</a:t>
            </a:r>
            <a:endParaRPr lang="en-US" altLang="zh-TW" sz="2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會員可以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將在</a:t>
            </a:r>
            <a:r>
              <a:rPr lang="en-US" altLang="zh-TW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Pinkoi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上發現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的有趣或喜愛的商品，建立櫥窗將它們收集到同一個位置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行銷策略：透過會員制的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EDM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發送，將最新的活動及優惠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  <a:buNone/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                       資訊提供給會員             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名單蒐集：</a:t>
            </a:r>
            <a:r>
              <a:rPr lang="en-US" altLang="zh-TW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Pinkoi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會員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目標族群分析：喜歡設計且愛好設計小物的客群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寄件人名稱：</a:t>
            </a:r>
            <a:r>
              <a:rPr lang="en-US" altLang="zh-TW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Pinkoi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郵件主旨：</a:t>
            </a:r>
            <a:r>
              <a:rPr lang="en-US" altLang="zh-TW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Pinkoi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手帳節：好好寫日子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  <a:buNone/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                       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以特定活動或免運優惠等吸引客戶點擊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發送頻率：平均一週一次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發送時間點：客戶群以學生年輕族群居多，因此發送時間                              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Clr>
                <a:srgbClr val="FF6699"/>
              </a:buClr>
              <a:buNone/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                           約為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PM5:00~7:00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或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PM8:00~10:00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4900" b="1" dirty="0" err="1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Pinkoi</a:t>
            </a:r>
            <a:r>
              <a:rPr lang="zh-TW" altLang="en-US" sz="4900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en-US" altLang="zh-TW" sz="4900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EDM</a:t>
            </a:r>
            <a:r>
              <a:rPr lang="zh-TW" altLang="en-US" b="1" dirty="0" smtClean="0">
                <a:solidFill>
                  <a:schemeClr val="bg1"/>
                </a:solidFill>
              </a:rPr>
              <a:t/>
            </a:r>
            <a:br>
              <a:rPr lang="zh-TW" altLang="en-US" b="1" dirty="0" smtClean="0">
                <a:solidFill>
                  <a:schemeClr val="bg1"/>
                </a:solidFill>
              </a:rPr>
            </a:br>
            <a:endParaRPr lang="zh-TW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err="1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Pinkoi</a:t>
            </a:r>
            <a:r>
              <a:rPr lang="zh-TW" altLang="en-US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en-US" altLang="zh-TW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EDM</a:t>
            </a:r>
            <a:endParaRPr lang="zh-TW" altLang="en-US" dirty="0"/>
          </a:p>
        </p:txBody>
      </p:sp>
      <p:pic>
        <p:nvPicPr>
          <p:cNvPr id="8" name="內容版面配置區 7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2873096" cy="2260168"/>
          </a:xfrm>
        </p:spPr>
      </p:pic>
      <p:pic>
        <p:nvPicPr>
          <p:cNvPr id="10" name="圖片 9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2808312" cy="2316858"/>
          </a:xfrm>
          <a:prstGeom prst="rect">
            <a:avLst/>
          </a:prstGeom>
        </p:spPr>
      </p:pic>
      <p:pic>
        <p:nvPicPr>
          <p:cNvPr id="6" name="圖片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2952328" cy="2324173"/>
          </a:xfrm>
          <a:prstGeom prst="rect">
            <a:avLst/>
          </a:prstGeom>
        </p:spPr>
      </p:pic>
      <p:pic>
        <p:nvPicPr>
          <p:cNvPr id="11" name="圖片 10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9903" y="1412776"/>
            <a:ext cx="2904425" cy="2270292"/>
          </a:xfrm>
          <a:prstGeom prst="rect">
            <a:avLst/>
          </a:prstGeom>
        </p:spPr>
      </p:pic>
      <p:cxnSp>
        <p:nvCxnSpPr>
          <p:cNvPr id="13" name="肘形接點 12"/>
          <p:cNvCxnSpPr/>
          <p:nvPr/>
        </p:nvCxnSpPr>
        <p:spPr>
          <a:xfrm>
            <a:off x="1209328" y="2348880"/>
            <a:ext cx="698376" cy="410344"/>
          </a:xfrm>
          <a:prstGeom prst="bentConnector3">
            <a:avLst>
              <a:gd name="adj1" fmla="val 50000"/>
            </a:avLst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95536" y="1949931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活動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endParaRPr lang="zh-TW" altLang="en-US" sz="2400" dirty="0"/>
          </a:p>
        </p:txBody>
      </p:sp>
      <p:cxnSp>
        <p:nvCxnSpPr>
          <p:cNvPr id="32" name="肘形接點 31"/>
          <p:cNvCxnSpPr/>
          <p:nvPr/>
        </p:nvCxnSpPr>
        <p:spPr>
          <a:xfrm>
            <a:off x="7164288" y="1844824"/>
            <a:ext cx="864096" cy="504056"/>
          </a:xfrm>
          <a:prstGeom prst="bentConnector3">
            <a:avLst>
              <a:gd name="adj1" fmla="val 50000"/>
            </a:avLst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100392" y="1916832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抽獎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優惠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35" name="肘形接點 34"/>
          <p:cNvCxnSpPr/>
          <p:nvPr/>
        </p:nvCxnSpPr>
        <p:spPr>
          <a:xfrm>
            <a:off x="1187624" y="4746848"/>
            <a:ext cx="698376" cy="410344"/>
          </a:xfrm>
          <a:prstGeom prst="bentConnector3">
            <a:avLst>
              <a:gd name="adj1" fmla="val 50000"/>
            </a:avLst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79512" y="4437112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實際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成品圖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39" name="肘形接點 38"/>
          <p:cNvCxnSpPr/>
          <p:nvPr/>
        </p:nvCxnSpPr>
        <p:spPr>
          <a:xfrm>
            <a:off x="7164288" y="4509120"/>
            <a:ext cx="864096" cy="504056"/>
          </a:xfrm>
          <a:prstGeom prst="bentConnector3">
            <a:avLst>
              <a:gd name="adj1" fmla="val 50000"/>
            </a:avLst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8100392" y="4614227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DIY</a:t>
            </a:r>
          </a:p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教學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1" name="圖片 40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764704"/>
            <a:ext cx="2880320" cy="643272"/>
          </a:xfrm>
          <a:prstGeom prst="rect">
            <a:avLst/>
          </a:prstGeom>
        </p:spPr>
      </p:pic>
      <p:cxnSp>
        <p:nvCxnSpPr>
          <p:cNvPr id="43" name="直線接點 42"/>
          <p:cNvCxnSpPr/>
          <p:nvPr/>
        </p:nvCxnSpPr>
        <p:spPr>
          <a:xfrm>
            <a:off x="7164288" y="1124744"/>
            <a:ext cx="864096" cy="0"/>
          </a:xfrm>
          <a:prstGeom prst="line">
            <a:avLst/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8100392" y="692696"/>
            <a:ext cx="100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品牌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Logo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50" y="1196752"/>
            <a:ext cx="2502956" cy="444274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520280" cy="447349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158537"/>
            <a:ext cx="2520281" cy="44734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Find </a:t>
            </a:r>
            <a:r>
              <a:rPr lang="en-US" altLang="zh-TW" b="1" dirty="0" err="1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Pinkoi</a:t>
            </a:r>
            <a:r>
              <a:rPr lang="zh-TW" altLang="en-US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 </a:t>
            </a:r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1944216" cy="57092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78" y="6021288"/>
            <a:ext cx="521974" cy="52197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84" y="6012904"/>
            <a:ext cx="512440" cy="51244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7" y="5985255"/>
            <a:ext cx="540089" cy="54008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6012904"/>
            <a:ext cx="512440" cy="51244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84" y="6012904"/>
            <a:ext cx="512440" cy="51244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6" y="5993836"/>
            <a:ext cx="531508" cy="53150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21288"/>
            <a:ext cx="1944214" cy="5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403648" y="2708920"/>
            <a:ext cx="633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THE END</a:t>
            </a:r>
          </a:p>
          <a:p>
            <a:pPr algn="ctr"/>
            <a:r>
              <a:rPr lang="en-US" altLang="zh-TW" sz="2400" b="1" dirty="0" smtClean="0">
                <a:solidFill>
                  <a:srgbClr val="FF6699"/>
                </a:solidFill>
                <a:latin typeface="Adobe 黑体 Std R" pitchFamily="34" charset="-128"/>
                <a:ea typeface="Adobe 黑体 Std R" pitchFamily="34" charset="-128"/>
              </a:rPr>
              <a:t>Thank you !</a:t>
            </a:r>
            <a:endParaRPr lang="zh-TW" altLang="en-US" sz="2400" b="1" dirty="0">
              <a:solidFill>
                <a:srgbClr val="FF6699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278</Words>
  <Application>Microsoft Office PowerPoint</Application>
  <PresentationFormat>如螢幕大小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進圖一 10250816周怡萱</vt:lpstr>
      <vt:lpstr> 關於 Pinkoi </vt:lpstr>
      <vt:lpstr> Pinkoi 官網 </vt:lpstr>
      <vt:lpstr>Pinkoi 官網</vt:lpstr>
      <vt:lpstr> Pinkoi EDM </vt:lpstr>
      <vt:lpstr>Pinkoi EDM</vt:lpstr>
      <vt:lpstr>Find Pinkoi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10250816周怡萱</dc:title>
  <dc:creator>asus</dc:creator>
  <cp:lastModifiedBy>user</cp:lastModifiedBy>
  <cp:revision>14</cp:revision>
  <dcterms:created xsi:type="dcterms:W3CDTF">2014-11-15T19:33:49Z</dcterms:created>
  <dcterms:modified xsi:type="dcterms:W3CDTF">2014-11-21T07:39:49Z</dcterms:modified>
</cp:coreProperties>
</file>