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98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25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16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09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510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374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0886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06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551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8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C4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0084-30E1-4118-B97E-F64526891D89}" type="datetimeFigureOut">
              <a:rPr lang="zh-TW" altLang="en-US" smtClean="0"/>
              <a:t>2014/11/12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355FF-659B-4B6A-9ACB-A73CD74765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90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+mj-ea"/>
              </a:rPr>
              <a:t>EDM</a:t>
            </a:r>
            <a:r>
              <a:rPr lang="zh-TW" altLang="en-US" sz="2800" dirty="0" smtClean="0">
                <a:latin typeface="+mj-ea"/>
              </a:rPr>
              <a:t>期中報告－博客來</a:t>
            </a:r>
            <a:r>
              <a:rPr lang="en-US" altLang="zh-TW" sz="2800" dirty="0" smtClean="0">
                <a:latin typeface="+mj-ea"/>
              </a:rPr>
              <a:t/>
            </a:r>
            <a:br>
              <a:rPr lang="en-US" altLang="zh-TW" sz="2800" dirty="0" smtClean="0">
                <a:latin typeface="+mj-ea"/>
              </a:rPr>
            </a:br>
            <a:r>
              <a:rPr lang="en-US" altLang="zh-TW" sz="2000" dirty="0" smtClean="0">
                <a:latin typeface="+mj-ea"/>
              </a:rPr>
              <a:t/>
            </a:r>
            <a:br>
              <a:rPr lang="en-US" altLang="zh-TW" sz="2000" dirty="0" smtClean="0">
                <a:latin typeface="+mj-ea"/>
              </a:rPr>
            </a:br>
            <a:r>
              <a:rPr lang="zh-TW" altLang="en-US" sz="2000" dirty="0" smtClean="0">
                <a:latin typeface="+mj-ea"/>
              </a:rPr>
              <a:t>夜圖二 </a:t>
            </a:r>
            <a:r>
              <a:rPr lang="en-US" altLang="zh-TW" sz="2000" dirty="0" smtClean="0">
                <a:latin typeface="+mj-ea"/>
              </a:rPr>
              <a:t>10250805</a:t>
            </a:r>
            <a:r>
              <a:rPr lang="zh-TW" altLang="en-US" sz="2000" dirty="0" smtClean="0">
                <a:latin typeface="+mj-ea"/>
              </a:rPr>
              <a:t> 鄭功佳</a:t>
            </a:r>
            <a:endParaRPr lang="zh-TW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1798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4"/>
            <a:ext cx="3924782" cy="530120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35150"/>
            <a:ext cx="2657872" cy="267426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91812"/>
            <a:ext cx="2657872" cy="332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8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43805"/>
            <a:ext cx="8229600" cy="5937523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altLang="zh-TW" sz="1800" dirty="0"/>
              <a:t>• </a:t>
            </a:r>
            <a:r>
              <a:rPr lang="zh-TW" altLang="en-US" sz="1800" b="1" dirty="0"/>
              <a:t>行銷策略（行銷目標）</a:t>
            </a:r>
            <a:r>
              <a:rPr lang="en-US" altLang="zh-TW" sz="1800" dirty="0" smtClean="0"/>
              <a:t>︰</a:t>
            </a:r>
            <a:r>
              <a:rPr lang="zh-TW" altLang="en-US" sz="1800" dirty="0" smtClean="0"/>
              <a:t>簡單明確，多以單一書籍、商品目錄或特惠活動為主來發送</a:t>
            </a:r>
            <a:r>
              <a:rPr lang="en-US" altLang="zh-TW" sz="1800" dirty="0" smtClean="0"/>
              <a:t>EDM</a:t>
            </a:r>
            <a:r>
              <a:rPr lang="zh-TW" altLang="en-US" sz="1800" dirty="0" smtClean="0"/>
              <a:t>郵件。</a:t>
            </a:r>
          </a:p>
          <a:p>
            <a:pPr marL="0" indent="0" fontAlgn="base">
              <a:buNone/>
            </a:pPr>
            <a:endParaRPr lang="en-US" altLang="zh-TW" sz="1800" dirty="0" smtClean="0"/>
          </a:p>
          <a:p>
            <a:pPr marL="0" indent="0" fontAlgn="base">
              <a:buNone/>
            </a:pPr>
            <a:r>
              <a:rPr lang="en-US" altLang="zh-TW" sz="1800" dirty="0" smtClean="0"/>
              <a:t>•</a:t>
            </a:r>
            <a:r>
              <a:rPr lang="en-US" altLang="zh-TW" sz="1800" dirty="0"/>
              <a:t> </a:t>
            </a:r>
            <a:r>
              <a:rPr lang="zh-TW" altLang="en-US" sz="1800" b="1" dirty="0"/>
              <a:t>名單蒐集</a:t>
            </a:r>
            <a:r>
              <a:rPr lang="en-US" altLang="zh-TW" sz="1800" dirty="0" smtClean="0"/>
              <a:t>︰</a:t>
            </a:r>
            <a:r>
              <a:rPr lang="zh-TW" altLang="en-US" sz="1800" dirty="0" smtClean="0"/>
              <a:t>主要為博客來會員</a:t>
            </a:r>
            <a:r>
              <a:rPr lang="zh-TW" altLang="en-US" sz="1800" dirty="0"/>
              <a:t>。</a:t>
            </a:r>
          </a:p>
          <a:p>
            <a:pPr marL="0" indent="0" fontAlgn="base">
              <a:buNone/>
            </a:pPr>
            <a:endParaRPr lang="en-US" altLang="zh-TW" sz="1800" dirty="0" smtClean="0"/>
          </a:p>
          <a:p>
            <a:pPr marL="0" indent="0" fontAlgn="base">
              <a:buNone/>
            </a:pPr>
            <a:r>
              <a:rPr lang="en-US" altLang="zh-TW" sz="1800" dirty="0" smtClean="0"/>
              <a:t>•</a:t>
            </a:r>
            <a:r>
              <a:rPr lang="en-US" altLang="zh-TW" sz="1800" dirty="0"/>
              <a:t> </a:t>
            </a:r>
            <a:r>
              <a:rPr lang="zh-TW" altLang="en-US" sz="1800" b="1" dirty="0"/>
              <a:t>目標族群分析</a:t>
            </a:r>
            <a:r>
              <a:rPr lang="en-US" altLang="zh-TW" sz="1800" dirty="0" smtClean="0"/>
              <a:t>︰</a:t>
            </a:r>
          </a:p>
          <a:p>
            <a:pPr marL="0" indent="0" fontAlgn="base">
              <a:buNone/>
            </a:pPr>
            <a:r>
              <a:rPr lang="zh-TW" altLang="en-US" sz="1800" dirty="0" smtClean="0"/>
              <a:t>因購書、彩妝或日用品需求</a:t>
            </a:r>
            <a:r>
              <a:rPr lang="zh-TW" altLang="en-US" sz="1800" dirty="0"/>
              <a:t>而</a:t>
            </a:r>
            <a:r>
              <a:rPr lang="zh-TW" altLang="en-US" sz="1800" dirty="0" smtClean="0"/>
              <a:t>加入博客來的會員</a:t>
            </a:r>
            <a:r>
              <a:rPr lang="zh-TW" altLang="en-US" sz="1800" dirty="0"/>
              <a:t>；</a:t>
            </a:r>
            <a:r>
              <a:rPr lang="zh-TW" altLang="en-US" sz="1800" dirty="0" smtClean="0"/>
              <a:t>從</a:t>
            </a:r>
            <a:r>
              <a:rPr lang="en-US" altLang="zh-TW" sz="1800" dirty="0" smtClean="0"/>
              <a:t>EDM</a:t>
            </a:r>
            <a:r>
              <a:rPr lang="zh-TW" altLang="en-US" sz="1800" dirty="0" smtClean="0"/>
              <a:t>及博客來本身的形象設計看來，族群鎖定主要對現代生活講究以及有網路購物習慣的人。</a:t>
            </a:r>
            <a:endParaRPr lang="zh-TW" altLang="en-US" sz="1800" dirty="0"/>
          </a:p>
          <a:p>
            <a:pPr marL="0" indent="0" fontAlgn="base">
              <a:buNone/>
            </a:pPr>
            <a:endParaRPr lang="en-US" altLang="zh-TW" sz="1800" dirty="0" smtClean="0"/>
          </a:p>
          <a:p>
            <a:pPr marL="0" indent="0" fontAlgn="base">
              <a:buNone/>
            </a:pPr>
            <a:r>
              <a:rPr lang="en-US" altLang="zh-TW" sz="1800" dirty="0" smtClean="0"/>
              <a:t>•</a:t>
            </a:r>
            <a:r>
              <a:rPr lang="en-US" altLang="zh-TW" sz="1800" dirty="0"/>
              <a:t> </a:t>
            </a:r>
            <a:r>
              <a:rPr lang="zh-TW" altLang="en-US" sz="1800" b="1" dirty="0"/>
              <a:t>針對此目標族群設計傳達的有效的行銷訊息（如內容、個性化的呈現）</a:t>
            </a:r>
            <a:r>
              <a:rPr lang="en-US" altLang="zh-TW" sz="1800" dirty="0" smtClean="0"/>
              <a:t>︰</a:t>
            </a:r>
          </a:p>
          <a:p>
            <a:pPr marL="0" indent="0" fontAlgn="base">
              <a:buNone/>
            </a:pPr>
            <a:r>
              <a:rPr lang="zh-TW" altLang="en-US" sz="1800" dirty="0" smtClean="0"/>
              <a:t>多</a:t>
            </a:r>
            <a:r>
              <a:rPr lang="zh-TW" altLang="en-US" sz="1800" dirty="0"/>
              <a:t>以單一書籍為內容</a:t>
            </a:r>
            <a:r>
              <a:rPr lang="zh-TW" altLang="en-US" sz="1800" dirty="0" smtClean="0"/>
              <a:t>，設計簡約及營造質感。</a:t>
            </a: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endParaRPr lang="en-US" altLang="zh-TW" sz="1800" dirty="0" smtClean="0"/>
          </a:p>
          <a:p>
            <a:pPr marL="0" indent="0" fontAlgn="base">
              <a:buNone/>
            </a:pPr>
            <a:r>
              <a:rPr lang="en-US" altLang="zh-TW" sz="1800" dirty="0" smtClean="0"/>
              <a:t>•</a:t>
            </a:r>
            <a:r>
              <a:rPr lang="en-US" altLang="zh-TW" sz="1800" dirty="0"/>
              <a:t> </a:t>
            </a:r>
            <a:r>
              <a:rPr lang="zh-TW" altLang="en-US" sz="1800" b="1" dirty="0"/>
              <a:t>寄件人名稱</a:t>
            </a:r>
            <a:r>
              <a:rPr lang="en-US" altLang="zh-TW" sz="1800" dirty="0" smtClean="0"/>
              <a:t>︰</a:t>
            </a:r>
            <a:r>
              <a:rPr lang="zh-TW" altLang="en-US" sz="1800" dirty="0" smtClean="0"/>
              <a:t>博客來</a:t>
            </a:r>
            <a:endParaRPr lang="zh-TW" altLang="en-US" sz="1800" dirty="0"/>
          </a:p>
          <a:p>
            <a:pPr marL="0" indent="0" fontAlgn="base">
              <a:buNone/>
            </a:pPr>
            <a:endParaRPr lang="en-US" altLang="zh-TW" sz="1800" dirty="0" smtClean="0"/>
          </a:p>
          <a:p>
            <a:pPr marL="0" indent="0" fontAlgn="base">
              <a:buNone/>
            </a:pPr>
            <a:r>
              <a:rPr lang="en-US" altLang="zh-TW" sz="1800" dirty="0" smtClean="0"/>
              <a:t>•</a:t>
            </a:r>
            <a:r>
              <a:rPr lang="en-US" altLang="zh-TW" sz="1800" dirty="0"/>
              <a:t> </a:t>
            </a:r>
            <a:r>
              <a:rPr lang="zh-TW" altLang="en-US" sz="1800" b="1" dirty="0"/>
              <a:t>郵件主旨</a:t>
            </a:r>
            <a:r>
              <a:rPr lang="zh-TW" altLang="en-US" sz="1800" dirty="0" smtClean="0"/>
              <a:t>：</a:t>
            </a:r>
            <a:r>
              <a:rPr lang="zh-TW" altLang="en-US" sz="1800" dirty="0"/>
              <a:t>多以</a:t>
            </a:r>
            <a:r>
              <a:rPr lang="zh-TW" altLang="en-US" sz="1800" dirty="0" smtClean="0"/>
              <a:t>特惠活動、商品目錄或</a:t>
            </a:r>
            <a:r>
              <a:rPr lang="zh-TW" altLang="en-US" sz="1800" dirty="0"/>
              <a:t>主打書籍為</a:t>
            </a:r>
            <a:r>
              <a:rPr lang="zh-TW" altLang="en-US" sz="1800" dirty="0" smtClean="0"/>
              <a:t>主旨</a:t>
            </a:r>
          </a:p>
          <a:p>
            <a:pPr marL="0" indent="0" fontAlgn="base">
              <a:buNone/>
            </a:pPr>
            <a:endParaRPr lang="en-US" altLang="zh-TW" sz="1800" dirty="0" smtClean="0"/>
          </a:p>
          <a:p>
            <a:pPr marL="0" indent="0" fontAlgn="base">
              <a:buNone/>
            </a:pPr>
            <a:r>
              <a:rPr lang="en-US" altLang="zh-TW" sz="1800" dirty="0" smtClean="0"/>
              <a:t>•</a:t>
            </a:r>
            <a:r>
              <a:rPr lang="en-US" altLang="zh-TW" sz="1800" dirty="0"/>
              <a:t> </a:t>
            </a:r>
            <a:r>
              <a:rPr lang="zh-TW" altLang="en-US" sz="1800" b="1" dirty="0"/>
              <a:t>發送頻率</a:t>
            </a:r>
            <a:r>
              <a:rPr lang="zh-TW" altLang="en-US" sz="1800" dirty="0" smtClean="0"/>
              <a:t>：</a:t>
            </a:r>
            <a:r>
              <a:rPr lang="en-US" altLang="zh-TW" sz="1800" dirty="0" smtClean="0"/>
              <a:t>2-3</a:t>
            </a:r>
            <a:r>
              <a:rPr lang="zh-TW" altLang="en-US" sz="1800" dirty="0" smtClean="0"/>
              <a:t>天一次</a:t>
            </a:r>
            <a:endParaRPr lang="en-US" altLang="zh-TW" sz="1800" dirty="0" smtClean="0"/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64696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EDM期中報告－博客來  夜圖二 10250805 鄭功佳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EDM期中報告－博客來  夜圖二 10250805 鄭功佳</dc:title>
  <dc:creator>Oscar</dc:creator>
  <cp:lastModifiedBy>Oscar</cp:lastModifiedBy>
  <cp:revision>4</cp:revision>
  <dcterms:created xsi:type="dcterms:W3CDTF">2014-11-12T12:57:09Z</dcterms:created>
  <dcterms:modified xsi:type="dcterms:W3CDTF">2014-11-12T13:23:16Z</dcterms:modified>
</cp:coreProperties>
</file>