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1" r:id="rId4"/>
    <p:sldId id="279" r:id="rId5"/>
    <p:sldId id="262" r:id="rId6"/>
    <p:sldId id="294" r:id="rId7"/>
    <p:sldId id="295" r:id="rId8"/>
    <p:sldId id="296" r:id="rId9"/>
    <p:sldId id="286" r:id="rId10"/>
    <p:sldId id="297" r:id="rId11"/>
    <p:sldId id="298" r:id="rId12"/>
    <p:sldId id="299" r:id="rId13"/>
    <p:sldId id="300" r:id="rId14"/>
    <p:sldId id="287" r:id="rId15"/>
    <p:sldId id="302" r:id="rId16"/>
    <p:sldId id="303" r:id="rId17"/>
    <p:sldId id="304" r:id="rId18"/>
    <p:sldId id="305" r:id="rId19"/>
    <p:sldId id="301" r:id="rId20"/>
    <p:sldId id="306" r:id="rId21"/>
    <p:sldId id="307" r:id="rId22"/>
    <p:sldId id="308" r:id="rId23"/>
    <p:sldId id="310" r:id="rId24"/>
    <p:sldId id="311" r:id="rId25"/>
    <p:sldId id="312" r:id="rId26"/>
    <p:sldId id="313" r:id="rId27"/>
    <p:sldId id="29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F00"/>
    <a:srgbClr val="E6E6E6"/>
    <a:srgbClr val="D9D9D9"/>
    <a:srgbClr val="FF0000"/>
    <a:srgbClr val="EA0000"/>
    <a:srgbClr val="FFFFFF"/>
    <a:srgbClr val="72563E"/>
    <a:srgbClr val="9D7655"/>
    <a:srgbClr val="FFA7C6"/>
    <a:srgbClr val="3F7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82" autoAdjust="0"/>
  </p:normalViewPr>
  <p:slideViewPr>
    <p:cSldViewPr>
      <p:cViewPr>
        <p:scale>
          <a:sx n="70" d="100"/>
          <a:sy n="70" d="100"/>
        </p:scale>
        <p:origin x="-116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9128-1B26-4FBC-991B-F07E4CA72546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3463C-EBAA-4216-9003-A7A8D6C60E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574B-21CD-4660-B26D-7320DB646935}" type="datetimeFigureOut">
              <a:rPr lang="zh-TW" altLang="en-US" smtClean="0"/>
              <a:pPr/>
              <a:t>2014/2/4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8A5D-E06F-40FB-B156-B9C184899D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50086" y="2977218"/>
            <a:ext cx="46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Photoshop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影像設計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攻略！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0001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953" y="2321986"/>
            <a:ext cx="502473" cy="50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工具列：繪圖工具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3437" t="13228" r="25000" b="9921"/>
          <a:stretch>
            <a:fillRect/>
          </a:stretch>
        </p:blipFill>
        <p:spPr bwMode="auto">
          <a:xfrm>
            <a:off x="857224" y="857232"/>
            <a:ext cx="6286512" cy="58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655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編輯工具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327" t="11250" r="25000" b="17500"/>
          <a:stretch>
            <a:fillRect/>
          </a:stretch>
        </p:blipFill>
        <p:spPr bwMode="auto">
          <a:xfrm>
            <a:off x="857224" y="857232"/>
            <a:ext cx="629982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文字編輯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3437" t="30000" r="24803" b="25937"/>
          <a:stretch>
            <a:fillRect/>
          </a:stretch>
        </p:blipFill>
        <p:spPr bwMode="auto">
          <a:xfrm>
            <a:off x="857224" y="857232"/>
            <a:ext cx="63105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57356" y="857232"/>
            <a:ext cx="6643734" cy="557216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：路徑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437" t="11250" r="25000" b="7187"/>
          <a:stretch>
            <a:fillRect/>
          </a:stretch>
        </p:blipFill>
        <p:spPr bwMode="auto">
          <a:xfrm>
            <a:off x="857225" y="857233"/>
            <a:ext cx="5657905" cy="55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2146" t="38740" r="51083" b="38740"/>
          <a:stretch>
            <a:fillRect/>
          </a:stretch>
        </p:blipFill>
        <p:spPr bwMode="auto">
          <a:xfrm>
            <a:off x="4357686" y="1071546"/>
            <a:ext cx="3263855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49902" t="38750" r="23327" b="36875"/>
          <a:stretch>
            <a:fillRect/>
          </a:stretch>
        </p:blipFill>
        <p:spPr bwMode="auto">
          <a:xfrm>
            <a:off x="4357686" y="2928934"/>
            <a:ext cx="32640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群組 12"/>
          <p:cNvGrpSpPr/>
          <p:nvPr/>
        </p:nvGrpSpPr>
        <p:grpSpPr>
          <a:xfrm>
            <a:off x="6929454" y="2214554"/>
            <a:ext cx="1357322" cy="1500166"/>
            <a:chOff x="6786578" y="2214554"/>
            <a:chExt cx="1357322" cy="1500166"/>
          </a:xfrm>
          <a:solidFill>
            <a:srgbClr val="0070C0"/>
          </a:solidFill>
        </p:grpSpPr>
        <p:sp>
          <p:nvSpPr>
            <p:cNvPr id="11" name="拱形 10"/>
            <p:cNvSpPr/>
            <p:nvPr/>
          </p:nvSpPr>
          <p:spPr>
            <a:xfrm rot="5400000">
              <a:off x="6786578" y="2214554"/>
              <a:ext cx="1357322" cy="1357322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6200000">
              <a:off x="7000908" y="3214670"/>
              <a:ext cx="642910" cy="35719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858151" y="257174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去背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0508" t="28125" r="22070" b="10000"/>
          <a:stretch>
            <a:fillRect/>
          </a:stretch>
        </p:blipFill>
        <p:spPr bwMode="auto">
          <a:xfrm>
            <a:off x="785786" y="857232"/>
            <a:ext cx="700092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0508" t="11250" r="21484" b="20312"/>
          <a:stretch>
            <a:fillRect/>
          </a:stretch>
        </p:blipFill>
        <p:spPr bwMode="auto">
          <a:xfrm>
            <a:off x="785786" y="857232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圖片 7" descr="0001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9592" y="260648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508" t="11250" r="22070" b="30625"/>
          <a:stretch>
            <a:fillRect/>
          </a:stretch>
        </p:blipFill>
        <p:spPr bwMode="auto">
          <a:xfrm>
            <a:off x="785786" y="857232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圖片 7" descr="0001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9592" y="260648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圖層特效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0508" t="10866" r="21484" b="10000"/>
          <a:stretch>
            <a:fillRect/>
          </a:stretch>
        </p:blipFill>
        <p:spPr bwMode="auto">
          <a:xfrm>
            <a:off x="785786" y="827996"/>
            <a:ext cx="6718718" cy="57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260648"/>
            <a:ext cx="475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特效：範例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63025_161572893859390_214640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857232"/>
            <a:ext cx="3952887" cy="584522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643438" y="4643446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懇親文字圖層特效：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筆畫、圖樣覆蓋、外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光暈</a:t>
            </a:r>
            <a:endParaRPr lang="zh-TW" altLang="en-US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714876" y="928670"/>
            <a:ext cx="4190604" cy="3571900"/>
            <a:chOff x="4770000" y="928670"/>
            <a:chExt cx="4190604" cy="3571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 l="21125" t="26073" r="32000" b="10000"/>
            <a:stretch>
              <a:fillRect/>
            </a:stretch>
          </p:blipFill>
          <p:spPr bwMode="auto">
            <a:xfrm>
              <a:off x="4770000" y="928670"/>
              <a:ext cx="419060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矩形 13"/>
            <p:cNvSpPr/>
            <p:nvPr/>
          </p:nvSpPr>
          <p:spPr>
            <a:xfrm>
              <a:off x="5000628" y="1800000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00628" y="317812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000628" y="3357000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0508" t="11250" r="22070" b="16562"/>
          <a:stretch>
            <a:fillRect/>
          </a:stretch>
        </p:blipFill>
        <p:spPr bwMode="auto">
          <a:xfrm>
            <a:off x="785786" y="857232"/>
            <a:ext cx="70009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000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447" y="2112998"/>
            <a:ext cx="4528954" cy="3005080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929058" y="4201230"/>
            <a:ext cx="133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E7F00"/>
                </a:solidFill>
              </a:rPr>
              <a:t>Photoshop</a:t>
            </a:r>
            <a:endParaRPr lang="zh-TW" altLang="en-US" sz="2000" b="1" u="sng" dirty="0">
              <a:solidFill>
                <a:srgbClr val="FE7F00"/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703495" y="4273238"/>
            <a:ext cx="432048" cy="432048"/>
            <a:chOff x="2771800" y="3573016"/>
            <a:chExt cx="432048" cy="432048"/>
          </a:xfrm>
        </p:grpSpPr>
        <p:sp>
          <p:nvSpPr>
            <p:cNvPr id="26" name="橢圓 25"/>
            <p:cNvSpPr/>
            <p:nvPr/>
          </p:nvSpPr>
          <p:spPr>
            <a:xfrm>
              <a:off x="2771800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778472" y="36043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495583" y="3409142"/>
            <a:ext cx="432048" cy="432048"/>
            <a:chOff x="2771800" y="3573016"/>
            <a:chExt cx="432048" cy="432048"/>
          </a:xfrm>
        </p:grpSpPr>
        <p:sp>
          <p:nvSpPr>
            <p:cNvPr id="30" name="橢圓 29"/>
            <p:cNvSpPr/>
            <p:nvPr/>
          </p:nvSpPr>
          <p:spPr>
            <a:xfrm>
              <a:off x="2771800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778472" y="36043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359679" y="2617054"/>
            <a:ext cx="432048" cy="432048"/>
            <a:chOff x="2771800" y="3573016"/>
            <a:chExt cx="432048" cy="432048"/>
          </a:xfrm>
        </p:grpSpPr>
        <p:sp>
          <p:nvSpPr>
            <p:cNvPr id="33" name="橢圓 32"/>
            <p:cNvSpPr/>
            <p:nvPr/>
          </p:nvSpPr>
          <p:spPr>
            <a:xfrm>
              <a:off x="2771800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778472" y="36043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079759" y="3409142"/>
            <a:ext cx="432048" cy="432048"/>
            <a:chOff x="2771800" y="3573016"/>
            <a:chExt cx="432048" cy="432048"/>
          </a:xfrm>
        </p:grpSpPr>
        <p:sp>
          <p:nvSpPr>
            <p:cNvPr id="36" name="橢圓 35"/>
            <p:cNvSpPr/>
            <p:nvPr/>
          </p:nvSpPr>
          <p:spPr>
            <a:xfrm>
              <a:off x="2771800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778472" y="36043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04</a:t>
              </a:r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943855" y="4273238"/>
            <a:ext cx="432048" cy="432048"/>
            <a:chOff x="2771800" y="3573016"/>
            <a:chExt cx="432048" cy="432048"/>
          </a:xfrm>
        </p:grpSpPr>
        <p:sp>
          <p:nvSpPr>
            <p:cNvPr id="39" name="橢圓 38"/>
            <p:cNvSpPr/>
            <p:nvPr/>
          </p:nvSpPr>
          <p:spPr>
            <a:xfrm>
              <a:off x="2771800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778472" y="36043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05</a:t>
              </a:r>
              <a:endPara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287671" y="4758038"/>
            <a:ext cx="484632" cy="504056"/>
            <a:chOff x="4355976" y="4077072"/>
            <a:chExt cx="484632" cy="504056"/>
          </a:xfrm>
        </p:grpSpPr>
        <p:sp>
          <p:nvSpPr>
            <p:cNvPr id="45" name="＞形箭號 44"/>
            <p:cNvSpPr/>
            <p:nvPr/>
          </p:nvSpPr>
          <p:spPr>
            <a:xfrm rot="5400000">
              <a:off x="4454276" y="3978772"/>
              <a:ext cx="288032" cy="484632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＞形箭號 45"/>
            <p:cNvSpPr/>
            <p:nvPr/>
          </p:nvSpPr>
          <p:spPr>
            <a:xfrm rot="5400000">
              <a:off x="4454276" y="4194796"/>
              <a:ext cx="288032" cy="484632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1551367" y="5406110"/>
            <a:ext cx="612068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Adobe Photoshop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是一套專業的影像處理軟體，主要應用於平面設計、網頁設計、視訊剪輯、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動畫製作等。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395536" y="317386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en-US" altLang="zh-TW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214414" y="22377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en-US" altLang="zh-TW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3635896" y="14369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en-US" altLang="zh-TW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436096" y="22377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en-US" altLang="zh-TW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159879" y="317386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endParaRPr lang="en-US" altLang="zh-TW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119319" y="32354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軟體簡介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912257" y="22993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363382" y="1508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圖層編輯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256275" y="22993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76355" y="32354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體驗一下下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＞形箭號 59"/>
          <p:cNvSpPr/>
          <p:nvPr/>
        </p:nvSpPr>
        <p:spPr>
          <a:xfrm>
            <a:off x="975303" y="3358249"/>
            <a:ext cx="180000" cy="216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＞形箭號 60"/>
          <p:cNvSpPr/>
          <p:nvPr/>
        </p:nvSpPr>
        <p:spPr>
          <a:xfrm>
            <a:off x="1779877" y="2422145"/>
            <a:ext cx="180000" cy="216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＞形箭號 61"/>
          <p:cNvSpPr/>
          <p:nvPr/>
        </p:nvSpPr>
        <p:spPr>
          <a:xfrm>
            <a:off x="4183382" y="1644207"/>
            <a:ext cx="180000" cy="216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＞形箭號 62"/>
          <p:cNvSpPr/>
          <p:nvPr/>
        </p:nvSpPr>
        <p:spPr>
          <a:xfrm>
            <a:off x="6051887" y="2422145"/>
            <a:ext cx="180000" cy="216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＞形箭號 63"/>
          <p:cNvSpPr/>
          <p:nvPr/>
        </p:nvSpPr>
        <p:spPr>
          <a:xfrm>
            <a:off x="6807951" y="3358249"/>
            <a:ext cx="180000" cy="216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5" name="圖片 64" descr="0001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601" y="404664"/>
            <a:ext cx="642303" cy="642303"/>
          </a:xfrm>
          <a:prstGeom prst="rect">
            <a:avLst/>
          </a:prstGeom>
        </p:spPr>
      </p:pic>
      <p:sp>
        <p:nvSpPr>
          <p:cNvPr id="66" name="文字方塊 65"/>
          <p:cNvSpPr txBox="1"/>
          <p:nvPr/>
        </p:nvSpPr>
        <p:spPr>
          <a:xfrm>
            <a:off x="3706455" y="395953"/>
            <a:ext cx="165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AGENDA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0508" t="11250" r="22070" b="34374"/>
          <a:stretch>
            <a:fillRect/>
          </a:stretch>
        </p:blipFill>
        <p:spPr bwMode="auto">
          <a:xfrm>
            <a:off x="785786" y="857232"/>
            <a:ext cx="70009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0374" t="13125" r="21484" b="22187"/>
          <a:stretch>
            <a:fillRect/>
          </a:stretch>
        </p:blipFill>
        <p:spPr bwMode="auto">
          <a:xfrm>
            <a:off x="785786" y="857232"/>
            <a:ext cx="70887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3622" t="13701" r="25000" b="45047"/>
          <a:stretch>
            <a:fillRect/>
          </a:stretch>
        </p:blipFill>
        <p:spPr bwMode="auto">
          <a:xfrm>
            <a:off x="785786" y="857232"/>
            <a:ext cx="62639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3622" t="56828" r="25000" b="8504"/>
          <a:stretch>
            <a:fillRect/>
          </a:stretch>
        </p:blipFill>
        <p:spPr bwMode="auto">
          <a:xfrm>
            <a:off x="785786" y="4000504"/>
            <a:ext cx="6263952" cy="264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濾鏡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0079" t="10866" r="21555" b="18425"/>
          <a:stretch>
            <a:fillRect/>
          </a:stretch>
        </p:blipFill>
        <p:spPr bwMode="auto">
          <a:xfrm>
            <a:off x="785786" y="857232"/>
            <a:ext cx="7116084" cy="53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濾鏡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0079" t="10866" r="21484" b="10866"/>
          <a:stretch>
            <a:fillRect/>
          </a:stretch>
        </p:blipFill>
        <p:spPr bwMode="auto">
          <a:xfrm>
            <a:off x="785786" y="857232"/>
            <a:ext cx="7124690" cy="59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21094" t="15591" r="52539" b="35906"/>
          <a:stretch>
            <a:fillRect/>
          </a:stretch>
        </p:blipFill>
        <p:spPr bwMode="auto">
          <a:xfrm>
            <a:off x="4429124" y="2161890"/>
            <a:ext cx="3214710" cy="369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影像編輯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濾鏡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0079" t="10866" r="21484" b="10866"/>
          <a:stretch>
            <a:fillRect/>
          </a:stretch>
        </p:blipFill>
        <p:spPr bwMode="auto">
          <a:xfrm>
            <a:off x="785786" y="857232"/>
            <a:ext cx="7124690" cy="59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21094" t="15591" r="52539" b="35906"/>
          <a:stretch>
            <a:fillRect/>
          </a:stretch>
        </p:blipFill>
        <p:spPr bwMode="auto">
          <a:xfrm>
            <a:off x="4429124" y="2161890"/>
            <a:ext cx="3214710" cy="369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5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體驗一下下：名片製作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8261" y="836712"/>
            <a:ext cx="31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PHOTOSHOP</a:t>
            </a:r>
            <a:r>
              <a:rPr lang="zh-TW" altLang="en-US" sz="2800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實</a:t>
            </a:r>
            <a:r>
              <a:rPr lang="zh-TW" altLang="en-US" sz="2800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做</a:t>
            </a:r>
            <a:endParaRPr lang="zh-TW" altLang="en-US" sz="2800" b="1" dirty="0">
              <a:solidFill>
                <a:srgbClr val="FE7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28662" y="1500174"/>
            <a:ext cx="337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名片基本要素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公司行號名稱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名片持有人名稱或需描述內容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聯絡方式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5609651" y="782010"/>
            <a:ext cx="3105753" cy="5718824"/>
            <a:chOff x="5500694" y="1214422"/>
            <a:chExt cx="2820001" cy="5192650"/>
          </a:xfrm>
        </p:grpSpPr>
        <p:pic>
          <p:nvPicPr>
            <p:cNvPr id="13" name="圖片 12" descr="家教班名片.jpg"/>
            <p:cNvPicPr>
              <a:picLocks noChangeAspect="1"/>
            </p:cNvPicPr>
            <p:nvPr/>
          </p:nvPicPr>
          <p:blipFill>
            <a:blip r:embed="rId3"/>
            <a:srcRect l="7812" t="14600" r="55469" b="29505"/>
            <a:stretch>
              <a:fillRect/>
            </a:stretch>
          </p:blipFill>
          <p:spPr>
            <a:xfrm>
              <a:off x="5500694" y="1214422"/>
              <a:ext cx="2820001" cy="1800000"/>
            </a:xfrm>
            <a:prstGeom prst="rect">
              <a:avLst/>
            </a:prstGeom>
          </p:spPr>
        </p:pic>
        <p:pic>
          <p:nvPicPr>
            <p:cNvPr id="15" name="圖片 14" descr="食在方便-final.jpg"/>
            <p:cNvPicPr>
              <a:picLocks noChangeAspect="1"/>
            </p:cNvPicPr>
            <p:nvPr/>
          </p:nvPicPr>
          <p:blipFill>
            <a:blip r:embed="rId4"/>
            <a:srcRect t="39583" r="58745" b="30208"/>
            <a:stretch>
              <a:fillRect/>
            </a:stretch>
          </p:blipFill>
          <p:spPr>
            <a:xfrm>
              <a:off x="5558737" y="3040556"/>
              <a:ext cx="2669995" cy="1683258"/>
            </a:xfrm>
            <a:prstGeom prst="rect">
              <a:avLst/>
            </a:prstGeom>
          </p:spPr>
        </p:pic>
        <p:pic>
          <p:nvPicPr>
            <p:cNvPr id="16" name="圖片 15" descr="食在方便-final.jpg"/>
            <p:cNvPicPr>
              <a:picLocks noChangeAspect="1"/>
            </p:cNvPicPr>
            <p:nvPr/>
          </p:nvPicPr>
          <p:blipFill>
            <a:blip r:embed="rId4"/>
            <a:srcRect l="48430" t="39583" r="10316" b="30208"/>
            <a:stretch>
              <a:fillRect/>
            </a:stretch>
          </p:blipFill>
          <p:spPr>
            <a:xfrm>
              <a:off x="5500694" y="4723814"/>
              <a:ext cx="2669995" cy="1683258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8181419" y="4153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181419" y="60823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823833" y="95099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A: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823833" y="279624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B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500034" y="3500438"/>
            <a:ext cx="4500594" cy="3143272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42910" y="3071810"/>
            <a:ext cx="4187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素材：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logo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、商標、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slogan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、公司行號、聯絡方式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圖片 24" descr="orangefish_1024.png"/>
          <p:cNvPicPr>
            <a:picLocks noChangeAspect="1"/>
          </p:cNvPicPr>
          <p:nvPr/>
        </p:nvPicPr>
        <p:blipFill>
          <a:blip r:embed="rId5" cstate="print"/>
          <a:srcRect l="20109" t="33585" r="22826" b="15345"/>
          <a:stretch>
            <a:fillRect/>
          </a:stretch>
        </p:blipFill>
        <p:spPr>
          <a:xfrm>
            <a:off x="785786" y="3667127"/>
            <a:ext cx="1571636" cy="1047757"/>
          </a:xfrm>
          <a:prstGeom prst="rect">
            <a:avLst/>
          </a:prstGeom>
        </p:spPr>
      </p:pic>
      <p:pic>
        <p:nvPicPr>
          <p:cNvPr id="26" name="圖片 25" descr="食在方便app logo_10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3667127"/>
            <a:ext cx="1000132" cy="100013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14348" y="5474159"/>
            <a:ext cx="4214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食在方便讓您對於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“找吃的”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這件事情，變得很簡單！ 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包含了許多在地網友推薦的好店，小攤子或餐廳，並結合地圖服務，讓您可以很容易找到店家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。歡迎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和我們一起「用吃愛台灣」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60562" y="4762038"/>
            <a:ext cx="3168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橘色魚行動科技有限公司</a:t>
            </a:r>
          </a:p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統一編號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: 54190436 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http://www.web393.com/54190436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47754" y="2977218"/>
            <a:ext cx="2681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THANK YOU!!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0001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953" y="2321986"/>
            <a:ext cx="502473" cy="50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ad131217-03.jpg"/>
          <p:cNvPicPr>
            <a:picLocks noChangeAspect="1"/>
          </p:cNvPicPr>
          <p:nvPr/>
        </p:nvPicPr>
        <p:blipFill>
          <a:blip r:embed="rId2" cstate="print"/>
          <a:srcRect l="11317" t="6289" r="5695" b="5666"/>
          <a:stretch>
            <a:fillRect/>
          </a:stretch>
        </p:blipFill>
        <p:spPr>
          <a:xfrm>
            <a:off x="6286512" y="785794"/>
            <a:ext cx="2357454" cy="3750495"/>
          </a:xfrm>
          <a:prstGeom prst="rect">
            <a:avLst/>
          </a:prstGeom>
        </p:spPr>
      </p:pic>
      <p:pic>
        <p:nvPicPr>
          <p:cNvPr id="16" name="圖片 15" descr="ad131207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071810"/>
            <a:ext cx="2306242" cy="3357586"/>
          </a:xfrm>
          <a:prstGeom prst="rect">
            <a:avLst/>
          </a:prstGeom>
        </p:spPr>
      </p:pic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46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Photoshop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簡介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rip140113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63" y="1142984"/>
            <a:ext cx="4364925" cy="3011798"/>
          </a:xfrm>
          <a:prstGeom prst="rect">
            <a:avLst/>
          </a:prstGeom>
        </p:spPr>
      </p:pic>
      <p:pic>
        <p:nvPicPr>
          <p:cNvPr id="15" name="圖片 14" descr="dc131217-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1" y="4286256"/>
            <a:ext cx="3481663" cy="2205053"/>
          </a:xfrm>
          <a:prstGeom prst="rect">
            <a:avLst/>
          </a:prstGeom>
        </p:spPr>
      </p:pic>
      <p:pic>
        <p:nvPicPr>
          <p:cNvPr id="18" name="圖片 17" descr="am131228-02.jpg"/>
          <p:cNvPicPr>
            <a:picLocks noChangeAspect="1"/>
          </p:cNvPicPr>
          <p:nvPr/>
        </p:nvPicPr>
        <p:blipFill>
          <a:blip r:embed="rId7"/>
          <a:srcRect t="4535" r="4000" b="9297"/>
          <a:stretch>
            <a:fillRect/>
          </a:stretch>
        </p:blipFill>
        <p:spPr>
          <a:xfrm>
            <a:off x="2034068" y="4000504"/>
            <a:ext cx="3609501" cy="2449304"/>
          </a:xfrm>
          <a:prstGeom prst="rect">
            <a:avLst/>
          </a:prstGeom>
        </p:spPr>
      </p:pic>
      <p:pic>
        <p:nvPicPr>
          <p:cNvPr id="19" name="圖片 18" descr="ad131207-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06" y="1714488"/>
            <a:ext cx="1928223" cy="128588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3058322"/>
            <a:ext cx="9144000" cy="172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643042" y="3643314"/>
            <a:ext cx="6516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這些、都</a:t>
            </a:r>
            <a:r>
              <a:rPr lang="zh-TW" altLang="en-US" sz="2800" b="1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800" b="1" dirty="0" err="1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Potoshop</a:t>
            </a:r>
            <a:r>
              <a:rPr lang="zh-TW" altLang="en-US" sz="2800" b="1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zh-TW" altLang="en-US" sz="2800" b="1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rgbClr val="EA0000"/>
                </a:solidFill>
                <a:latin typeface="微軟正黑體" pitchFamily="34" charset="-120"/>
                <a:ea typeface="微軟正黑體" pitchFamily="34" charset="-120"/>
              </a:rPr>
              <a:t>，你知道嗎？</a:t>
            </a:r>
            <a:endParaRPr lang="zh-TW" altLang="en-US" sz="28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323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Illustrator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軟體簡介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959699" y="836712"/>
            <a:ext cx="711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Adobe Photoshop</a:t>
            </a:r>
            <a:r>
              <a:rPr lang="zh-TW" altLang="en-US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是一套專業的影像處理軟體，主要應用於平面設計、網頁設計、視訊剪輯、</a:t>
            </a:r>
            <a:r>
              <a:rPr lang="en-US" altLang="zh-TW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b="1" dirty="0" smtClean="0">
                <a:solidFill>
                  <a:srgbClr val="FE7F00"/>
                </a:solidFill>
                <a:latin typeface="微軟正黑體" pitchFamily="34" charset="-120"/>
                <a:ea typeface="微軟正黑體" pitchFamily="34" charset="-120"/>
              </a:rPr>
              <a:t>動畫製作等。</a:t>
            </a:r>
            <a:endParaRPr lang="zh-TW" altLang="en-US" b="1" dirty="0">
              <a:solidFill>
                <a:srgbClr val="FE7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14062" t="25512" r="29232" b="20312"/>
          <a:stretch>
            <a:fillRect/>
          </a:stretch>
        </p:blipFill>
        <p:spPr bwMode="auto">
          <a:xfrm>
            <a:off x="1000100" y="1714488"/>
            <a:ext cx="6913508" cy="41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操作介面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3878" t="11250" r="15039" b="10000"/>
          <a:stretch>
            <a:fillRect/>
          </a:stretch>
        </p:blipFill>
        <p:spPr bwMode="auto">
          <a:xfrm>
            <a:off x="857224" y="857232"/>
            <a:ext cx="779979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開啟檔案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0508" t="12187" r="22070" b="10000"/>
          <a:stretch>
            <a:fillRect/>
          </a:stretch>
        </p:blipFill>
        <p:spPr bwMode="auto">
          <a:xfrm>
            <a:off x="857225" y="857232"/>
            <a:ext cx="6300801" cy="53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工具列：選取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0508" t="11250" r="22070" b="7187"/>
          <a:stretch>
            <a:fillRect/>
          </a:stretch>
        </p:blipFill>
        <p:spPr bwMode="auto">
          <a:xfrm>
            <a:off x="857224" y="857232"/>
            <a:ext cx="6300801" cy="55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工具列：選取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0508" t="10866" r="22070" b="9449"/>
          <a:stretch>
            <a:fillRect/>
          </a:stretch>
        </p:blipFill>
        <p:spPr bwMode="auto">
          <a:xfrm>
            <a:off x="857224" y="857232"/>
            <a:ext cx="6300801" cy="54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000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792088" cy="79208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323528" y="2414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99592" y="260648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工具功能簡介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-(3)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工具列：色彩管理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 l="20508" t="17812" r="22656" b="10000"/>
          <a:stretch>
            <a:fillRect/>
          </a:stretch>
        </p:blipFill>
        <p:spPr bwMode="auto">
          <a:xfrm>
            <a:off x="857224" y="857232"/>
            <a:ext cx="692948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417</Words>
  <Application>Microsoft Office PowerPoint</Application>
  <PresentationFormat>如螢幕大小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Valued Acer Customer</dc:creator>
  <cp:lastModifiedBy>Rose</cp:lastModifiedBy>
  <cp:revision>341</cp:revision>
  <dcterms:created xsi:type="dcterms:W3CDTF">2013-12-08T09:28:17Z</dcterms:created>
  <dcterms:modified xsi:type="dcterms:W3CDTF">2014-02-04T13:23:28Z</dcterms:modified>
</cp:coreProperties>
</file>