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1" r:id="rId2"/>
    <p:sldId id="256" r:id="rId3"/>
    <p:sldId id="309" r:id="rId4"/>
    <p:sldId id="272" r:id="rId5"/>
    <p:sldId id="268" r:id="rId6"/>
    <p:sldId id="311" r:id="rId7"/>
    <p:sldId id="259" r:id="rId8"/>
    <p:sldId id="326" r:id="rId9"/>
    <p:sldId id="327" r:id="rId10"/>
    <p:sldId id="328" r:id="rId11"/>
    <p:sldId id="329" r:id="rId12"/>
    <p:sldId id="330" r:id="rId13"/>
    <p:sldId id="331" r:id="rId14"/>
    <p:sldId id="332" r:id="rId15"/>
    <p:sldId id="333" r:id="rId16"/>
    <p:sldId id="334" r:id="rId17"/>
    <p:sldId id="335" r:id="rId18"/>
    <p:sldId id="336" r:id="rId19"/>
    <p:sldId id="337" r:id="rId20"/>
    <p:sldId id="338" r:id="rId21"/>
    <p:sldId id="339" r:id="rId22"/>
    <p:sldId id="340" r:id="rId23"/>
    <p:sldId id="341" r:id="rId24"/>
    <p:sldId id="342" r:id="rId25"/>
    <p:sldId id="343" r:id="rId26"/>
    <p:sldId id="344" r:id="rId27"/>
    <p:sldId id="345" r:id="rId28"/>
    <p:sldId id="346" r:id="rId29"/>
    <p:sldId id="347" r:id="rId30"/>
    <p:sldId id="348" r:id="rId31"/>
    <p:sldId id="349" r:id="rId32"/>
    <p:sldId id="352" r:id="rId33"/>
    <p:sldId id="351" r:id="rId34"/>
    <p:sldId id="353" r:id="rId35"/>
    <p:sldId id="322" r:id="rId36"/>
    <p:sldId id="261" r:id="rId37"/>
    <p:sldId id="320" r:id="rId38"/>
    <p:sldId id="321" r:id="rId39"/>
    <p:sldId id="319" r:id="rId40"/>
    <p:sldId id="266" r:id="rId41"/>
    <p:sldId id="267" r:id="rId42"/>
    <p:sldId id="350" r:id="rId43"/>
    <p:sldId id="323" r:id="rId44"/>
    <p:sldId id="324" r:id="rId45"/>
    <p:sldId id="313" r:id="rId46"/>
    <p:sldId id="314" r:id="rId47"/>
    <p:sldId id="315" r:id="rId48"/>
    <p:sldId id="316" r:id="rId49"/>
    <p:sldId id="317" r:id="rId50"/>
    <p:sldId id="354" r:id="rId5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92" autoAdjust="0"/>
    <p:restoredTop sz="86394" autoAdjust="0"/>
  </p:normalViewPr>
  <p:slideViewPr>
    <p:cSldViewPr>
      <p:cViewPr>
        <p:scale>
          <a:sx n="70" d="100"/>
          <a:sy n="70" d="100"/>
        </p:scale>
        <p:origin x="-91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90" y="14796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F2D52F-70EA-49A3-AD84-473D2FD8E313}" type="doc">
      <dgm:prSet loTypeId="urn:microsoft.com/office/officeart/2005/8/layout/radial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F6F6875-A9EB-4203-A806-FED7C1DB76BC}">
      <dgm:prSet phldrT="[文字]"/>
      <dgm:spPr/>
      <dgm:t>
        <a:bodyPr/>
        <a:lstStyle/>
        <a:p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39AA05D9-8E4B-43E9-BE7B-8FA4961DE40D}" type="parTrans" cxnId="{BC17CEFF-2DA0-4569-BD5A-7EE6ADD698F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3FC85F7-CEA1-47E9-BE6A-E370103F4F6C}" type="sibTrans" cxnId="{BC17CEFF-2DA0-4569-BD5A-7EE6ADD698F5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7DC9F45-0573-443E-8728-DB0503D1F88F}">
      <dgm:prSet phldrT="[文字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淘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寶聯盟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C188F873-FA78-4479-B6BD-01651E327290}" type="parTrans" cxnId="{FBE48C56-B11E-4759-A6AE-1849957C0C7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068D05F-8BCA-47D7-A364-AA0E579E20E9}" type="sibTrans" cxnId="{FBE48C56-B11E-4759-A6AE-1849957C0C7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824875D-BEA1-4B7E-9BB9-182B98BB5256}">
      <dgm:prSet phldrT="[文字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淘花網</a:t>
          </a:r>
        </a:p>
      </dgm:t>
    </dgm:pt>
    <dgm:pt modelId="{D4B434AF-F2B6-46A5-9477-1364AEFFC6DD}" type="parTrans" cxnId="{90A9A4A7-250F-4C6E-93C0-9FDB0D21BCC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8695315-9EA7-412A-80D8-104ED743D5D4}" type="sibTrans" cxnId="{90A9A4A7-250F-4C6E-93C0-9FDB0D21BCC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161D04A-EBDF-4747-B627-8E662309C8E2}">
      <dgm:prSet phldrT="[文字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嗨淘網</a:t>
          </a:r>
        </a:p>
      </dgm:t>
    </dgm:pt>
    <dgm:pt modelId="{937484C0-7E87-4A37-8734-B7CA2ABC0AEE}" type="parTrans" cxnId="{F3C9479A-0FA2-4339-A6B9-ED3D682A4B6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1A3FD88-9336-4F53-8D6D-368778858AB5}" type="sibTrans" cxnId="{F3C9479A-0FA2-4339-A6B9-ED3D682A4B6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E1B35C8-7561-4E97-A526-0BE9EA653501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阿里軟體</a:t>
          </a:r>
        </a:p>
      </dgm:t>
    </dgm:pt>
    <dgm:pt modelId="{1F250D4F-AB52-47BA-BBC5-D70AEA576EAD}" type="parTrans" cxnId="{E4603DC7-B822-4DE2-A08E-C7A4D65B43C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AC61690-2EEF-4C90-A2CE-00013A5EB928}" type="sibTrans" cxnId="{E4603DC7-B822-4DE2-A08E-C7A4D65B43C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9CDF335-ED33-45E1-B67B-3B5BFC8EC2DC}">
      <dgm:prSet phldrT="[文字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zh-TW" altLang="en-US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rPr>
            <a:t>淘</a:t>
          </a:r>
          <a:r>
            <a:rPr lang="zh-TW" altLang="en-US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rPr>
            <a:t>寶網</a:t>
          </a:r>
          <a:endParaRPr lang="zh-TW" altLang="en-US" dirty="0">
            <a:solidFill>
              <a:srgbClr val="FFFF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4D18F6E-DB4F-44C3-9375-C2C4A5415344}" type="sibTrans" cxnId="{7478082B-5D61-484B-BF1D-7EBC66F003B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A7F9174-C8FB-41A9-86D7-5D904F5F8C4A}" type="parTrans" cxnId="{7478082B-5D61-484B-BF1D-7EBC66F003B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292DCA8-FA59-48BD-B0E4-BE7E34296621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天貓</a:t>
          </a:r>
        </a:p>
      </dgm:t>
    </dgm:pt>
    <dgm:pt modelId="{C0ED58C8-D704-4490-8FBB-3E33C140EECE}" type="parTrans" cxnId="{F7CB9310-99AC-41EE-B1D2-D031B256C94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035B2D6-7B64-4FD2-BD7E-FBB45DD8AE48}" type="sibTrans" cxnId="{F7CB9310-99AC-41EE-B1D2-D031B256C94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43199D9-1188-420E-9E55-1D15DBA0F4BC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聚划算</a:t>
          </a:r>
        </a:p>
      </dgm:t>
    </dgm:pt>
    <dgm:pt modelId="{102ADE0F-A05D-4119-9B9B-DAAD88F60C7E}" type="parTrans" cxnId="{473DFF67-D29B-4700-8E02-B9E0F023DC7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398CB90-C539-47AA-B89C-C1FCA7A66089}" type="sibTrans" cxnId="{473DFF67-D29B-4700-8E02-B9E0F023DC7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377109F-BDEC-4851-A765-C6A6BD10C85C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支付寶</a:t>
          </a:r>
        </a:p>
      </dgm:t>
    </dgm:pt>
    <dgm:pt modelId="{4ED6664C-C441-4360-A4B9-8570CA44ECC4}" type="parTrans" cxnId="{E21FC014-A0EC-4B94-8A3E-EDAA22D0A47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18E99CC-1F25-462E-9070-DB32CFB4D3D1}" type="sibTrans" cxnId="{E21FC014-A0EC-4B94-8A3E-EDAA22D0A47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7A5D2B1-9E13-4DAA-BB29-E3D7A4E896A6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阿里雲</a:t>
          </a:r>
        </a:p>
      </dgm:t>
    </dgm:pt>
    <dgm:pt modelId="{E4B44E75-FDF0-476F-B256-C806D839BD82}" type="parTrans" cxnId="{87DF783B-E317-4D4E-BF37-E0AD0F6016A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EFB8DDF-0881-45B2-B030-674655AF5F7F}" type="sibTrans" cxnId="{87DF783B-E317-4D4E-BF37-E0AD0F6016A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068FF51-1D11-46E7-99CD-26D242BBCC00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中活雅虎</a:t>
          </a:r>
        </a:p>
      </dgm:t>
    </dgm:pt>
    <dgm:pt modelId="{85CCD065-2004-4F3E-8D95-FBC2D0CFE19A}" type="parTrans" cxnId="{7EA1D0AA-5528-437D-893E-D1CD58EF919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5EC3E8C-23E0-4AA7-92FB-A3CE498A56A9}" type="sibTrans" cxnId="{7EA1D0AA-5528-437D-893E-D1CD58EF919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803ACA6D-343C-4F85-92D2-3FA37673B8B4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一淘</a:t>
          </a:r>
        </a:p>
      </dgm:t>
    </dgm:pt>
    <dgm:pt modelId="{8BAF8F61-512A-4E87-8491-5E0211454E65}" type="parTrans" cxnId="{84EC87AA-7612-4B7D-80E2-685DE70FD32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52DDD87-3BE8-4A2E-809B-D92020A44018}" type="sibTrans" cxnId="{84EC87AA-7612-4B7D-80E2-685DE70FD32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6A95F2A-7BDF-4235-A52A-7B7C7285C8DB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阿里旺旺</a:t>
          </a:r>
        </a:p>
      </dgm:t>
    </dgm:pt>
    <dgm:pt modelId="{201D60B3-2F53-4D59-9F4B-DEFE4CC73430}" type="parTrans" cxnId="{139DC7AE-79CB-48E8-88FB-93676CC3CC8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AC19947-BE4D-4514-91AA-8A5134A5AC3A}" type="sibTrans" cxnId="{139DC7AE-79CB-48E8-88FB-93676CC3CC8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DB030046-D6D3-450D-AEB2-C7715B319EEF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中國萬網</a:t>
          </a:r>
        </a:p>
      </dgm:t>
    </dgm:pt>
    <dgm:pt modelId="{FB089391-4A2B-43E3-8DF5-6B5D01DE8EC7}" type="parTrans" cxnId="{8EF4CD31-E8D8-4253-89B3-647A353A53D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4AAD745-47D8-4B78-9DE7-2AB9E7E7CFAB}" type="sibTrans" cxnId="{8EF4CD31-E8D8-4253-89B3-647A353A53D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F5F0D90-8256-4D16-9170-313C62FAA9D9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阿里學院</a:t>
          </a:r>
        </a:p>
      </dgm:t>
    </dgm:pt>
    <dgm:pt modelId="{28D92552-338A-4B14-9615-0AA2F31EB014}" type="parTrans" cxnId="{6CC8D32F-664C-4E56-A500-3D16C50E516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617A66C-1C9E-4959-AA7F-D902AA8BD12E}" type="sibTrans" cxnId="{6CC8D32F-664C-4E56-A500-3D16C50E516F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33D6115-67DC-424C-AB5E-551882DC0ADE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良無限</a:t>
          </a:r>
        </a:p>
      </dgm:t>
    </dgm:pt>
    <dgm:pt modelId="{E8CD7B20-FE7A-4655-B0F5-369303A0ADD2}" type="parTrans" cxnId="{EA55C810-6218-47C7-BDC1-1D4868FED1E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A4A7D356-90CD-4E5E-997A-110D33D197A8}" type="sibTrans" cxnId="{EA55C810-6218-47C7-BDC1-1D4868FED1E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6FF4BF8-AA88-4CA3-8878-FB308091F2A5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口碑網</a:t>
          </a:r>
        </a:p>
      </dgm:t>
    </dgm:pt>
    <dgm:pt modelId="{64AA8E2E-95AF-4CBF-8D9A-4F009131922A}" type="parTrans" cxnId="{1AA5965C-4A3C-4A67-BBD3-2786B37A4D9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1C950C5F-899A-4486-90F4-647E9D9B2934}" type="sibTrans" cxnId="{1AA5965C-4A3C-4A67-BBD3-2786B37A4D9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35D5743-AE6E-4902-8A3B-6BCBC0A320ED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阿里雲計算</a:t>
          </a:r>
        </a:p>
      </dgm:t>
    </dgm:pt>
    <dgm:pt modelId="{77A51235-0127-4DF0-8D44-DF897362E3EE}" type="parTrans" cxnId="{F458296D-0A4E-400F-BF55-33565E62AC1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035F6C1-0F6A-4FD6-B54C-0D977CA1FB84}" type="sibTrans" cxnId="{F458296D-0A4E-400F-BF55-33565E62AC19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382222D-7A69-47FA-B678-8EB24006CDF6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阿里雲手機</a:t>
          </a:r>
        </a:p>
      </dgm:t>
    </dgm:pt>
    <dgm:pt modelId="{10D3B718-45EE-415B-AC95-CC2B593155E2}" type="parTrans" cxnId="{AF4BB5D2-0DB6-468C-B1F8-454903A2C95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5ED07DA-797B-4EBE-85AD-96B74DF89230}" type="sibTrans" cxnId="{AF4BB5D2-0DB6-468C-B1F8-454903A2C95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D9D7C68-2A01-4F39-AF35-ED9CE7BDD88F}">
      <dgm:prSet phldrT="[文字]"/>
      <dgm:spPr/>
      <dgm:t>
        <a:bodyPr/>
        <a:lstStyle/>
        <a:p>
          <a:r>
            <a:rPr lang="zh-TW" altLang="en-US" dirty="0">
              <a:latin typeface="微軟正黑體" pitchFamily="34" charset="-120"/>
              <a:ea typeface="微軟正黑體" pitchFamily="34" charset="-120"/>
            </a:rPr>
            <a:t>阿里雲搜索</a:t>
          </a:r>
        </a:p>
      </dgm:t>
    </dgm:pt>
    <dgm:pt modelId="{56C9BA30-11B3-4AF0-912B-8104BF3CDDD8}" type="parTrans" cxnId="{2B5E6C65-978F-41DD-9DFD-93AFD3F2867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38F0BE2-3E42-4B30-A8CB-D4CF2D15478D}" type="sibTrans" cxnId="{2B5E6C65-978F-41DD-9DFD-93AFD3F2867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2A0BF43-E6CD-4344-A3AC-026D78B373EF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中國黃頁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C2CBEA06-01E1-489C-8EB3-F9586DC5869B}" type="parTrans" cxnId="{26EE99D1-693E-4AD9-9E97-8B0E4628E59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09313B3-BF7D-48A9-88AD-6A08B9CEF5C3}" type="sibTrans" cxnId="{26EE99D1-693E-4AD9-9E97-8B0E4628E59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C64718B9-2F01-4203-A814-597358000955}" type="pres">
      <dgm:prSet presAssocID="{D2F2D52F-70EA-49A3-AD84-473D2FD8E313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EE13A1D-444F-4B46-8A9D-415BF12D9683}" type="pres">
      <dgm:prSet presAssocID="{D2F2D52F-70EA-49A3-AD84-473D2FD8E313}" presName="radial" presStyleCnt="0">
        <dgm:presLayoutVars>
          <dgm:animLvl val="ctr"/>
        </dgm:presLayoutVars>
      </dgm:prSet>
      <dgm:spPr/>
    </dgm:pt>
    <dgm:pt modelId="{ABA65557-BEC8-4107-93E2-96762EB48891}" type="pres">
      <dgm:prSet presAssocID="{1F6F6875-A9EB-4203-A806-FED7C1DB76BC}" presName="centerShape" presStyleLbl="vennNode1" presStyleIdx="0" presStyleCnt="18"/>
      <dgm:spPr/>
      <dgm:t>
        <a:bodyPr/>
        <a:lstStyle/>
        <a:p>
          <a:endParaRPr lang="zh-TW" altLang="en-US"/>
        </a:p>
      </dgm:t>
    </dgm:pt>
    <dgm:pt modelId="{AF9171F9-F1DA-4812-AB5B-6F99E8660D00}" type="pres">
      <dgm:prSet presAssocID="{E292DCA8-FA59-48BD-B0E4-BE7E34296621}" presName="node" presStyleLbl="vennNode1" presStyleIdx="1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9AD25B-C101-44E9-BCA3-BFE4FA704ABD}" type="pres">
      <dgm:prSet presAssocID="{C43199D9-1188-420E-9E55-1D15DBA0F4BC}" presName="node" presStyleLbl="vennNode1" presStyleIdx="2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8CE090-09D7-452C-8E82-99B128878035}" type="pres">
      <dgm:prSet presAssocID="{6377109F-BDEC-4851-A765-C6A6BD10C85C}" presName="node" presStyleLbl="vennNode1" presStyleIdx="3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FC136DC-2E92-4F03-A46C-170981B9083F}" type="pres">
      <dgm:prSet presAssocID="{E7A5D2B1-9E13-4DAA-BB29-E3D7A4E896A6}" presName="node" presStyleLbl="vennNode1" presStyleIdx="4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EC9E176-4A69-47D2-890C-CDA0ACB976D7}" type="pres">
      <dgm:prSet presAssocID="{6068FF51-1D11-46E7-99CD-26D242BBCC00}" presName="node" presStyleLbl="vennNode1" presStyleIdx="5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6F29C4E-2CBB-40F0-B394-4980393343D1}" type="pres">
      <dgm:prSet presAssocID="{803ACA6D-343C-4F85-92D2-3FA37673B8B4}" presName="node" presStyleLbl="vennNode1" presStyleIdx="6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33C429-C00B-40DC-9063-C97EBE591BE5}" type="pres">
      <dgm:prSet presAssocID="{22A0BF43-E6CD-4344-A3AC-026D78B373EF}" presName="node" presStyleLbl="vennNode1" presStyleIdx="7" presStyleCnt="18" custScaleX="97902" custScaleY="131694" custRadScaleRad="106993" custRadScaleInc="-131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3B4A79B-AC6C-43B2-ADF6-96FE06CDB019}" type="pres">
      <dgm:prSet presAssocID="{E7DC9F45-0573-443E-8728-DB0503D1F88F}" presName="node" presStyleLbl="vennNode1" presStyleIdx="8" presStyleCnt="18" custScaleX="183975" custScaleY="197430" custRadScaleRad="97711" custRadScaleInc="-2669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8833909-C597-4075-8D40-816B4F93FA62}" type="pres">
      <dgm:prSet presAssocID="{FE1B35C8-7561-4E97-A526-0BE9EA653501}" presName="node" presStyleLbl="vennNode1" presStyleIdx="9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1BBB1E-ABB1-4654-9CB9-A543D47E2894}" type="pres">
      <dgm:prSet presAssocID="{E6A95F2A-7BDF-4235-A52A-7B7C7285C8DB}" presName="node" presStyleLbl="vennNode1" presStyleIdx="10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9480B08-B163-4596-9EB2-B7C84315B7B2}" type="pres">
      <dgm:prSet presAssocID="{DB030046-D6D3-450D-AEB2-C7715B319EEF}" presName="node" presStyleLbl="vennNode1" presStyleIdx="11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576F3E0-F8D7-46F5-8F54-DA43A103DB00}" type="pres">
      <dgm:prSet presAssocID="{4F5F0D90-8256-4D16-9170-313C62FAA9D9}" presName="node" presStyleLbl="vennNode1" presStyleIdx="12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FB37091-BD21-4AAC-8B02-14D845D5978C}" type="pres">
      <dgm:prSet presAssocID="{333D6115-67DC-424C-AB5E-551882DC0ADE}" presName="node" presStyleLbl="vennNode1" presStyleIdx="13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610734-0DAE-4953-ACAA-030D2363C34E}" type="pres">
      <dgm:prSet presAssocID="{06FF4BF8-AA88-4CA3-8878-FB308091F2A5}" presName="node" presStyleLbl="vennNode1" presStyleIdx="14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567D58C-1413-4A24-947E-3DD08097E0B8}" type="pres">
      <dgm:prSet presAssocID="{435D5743-AE6E-4902-8A3B-6BCBC0A320ED}" presName="node" presStyleLbl="vennNode1" presStyleIdx="15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26D035-49DF-43F7-B91F-3DC2F07AA435}" type="pres">
      <dgm:prSet presAssocID="{6382222D-7A69-47FA-B678-8EB24006CDF6}" presName="node" presStyleLbl="vennNode1" presStyleIdx="16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C745ADE-5772-4F4F-814E-7DB567E896FB}" type="pres">
      <dgm:prSet presAssocID="{6D9D7C68-2A01-4F39-AF35-ED9CE7BDD88F}" presName="node" presStyleLbl="vennNode1" presStyleIdx="17" presStyleCnt="1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AAE9833-D0F8-4406-ADF9-D25174D8ACF3}" type="presOf" srcId="{E7DC9F45-0573-443E-8728-DB0503D1F88F}" destId="{E3B4A79B-AC6C-43B2-ADF6-96FE06CDB019}" srcOrd="0" destOrd="0" presId="urn:microsoft.com/office/officeart/2005/8/layout/radial3"/>
    <dgm:cxn modelId="{D0F783D5-E09B-492E-BF44-DCCED25CB8FF}" type="presOf" srcId="{4F5F0D90-8256-4D16-9170-313C62FAA9D9}" destId="{5576F3E0-F8D7-46F5-8F54-DA43A103DB00}" srcOrd="0" destOrd="0" presId="urn:microsoft.com/office/officeart/2005/8/layout/radial3"/>
    <dgm:cxn modelId="{E21FC014-A0EC-4B94-8A3E-EDAA22D0A47E}" srcId="{1F6F6875-A9EB-4203-A806-FED7C1DB76BC}" destId="{6377109F-BDEC-4851-A765-C6A6BD10C85C}" srcOrd="2" destOrd="0" parTransId="{4ED6664C-C441-4360-A4B9-8570CA44ECC4}" sibTransId="{B18E99CC-1F25-462E-9070-DB32CFB4D3D1}"/>
    <dgm:cxn modelId="{112AE3CC-6CBE-4E70-B8D3-9F39AC2ED280}" type="presOf" srcId="{333D6115-67DC-424C-AB5E-551882DC0ADE}" destId="{1FB37091-BD21-4AAC-8B02-14D845D5978C}" srcOrd="0" destOrd="0" presId="urn:microsoft.com/office/officeart/2005/8/layout/radial3"/>
    <dgm:cxn modelId="{E06AB8FB-E145-4AAE-AD72-A3164C0D95A5}" type="presOf" srcId="{1F6F6875-A9EB-4203-A806-FED7C1DB76BC}" destId="{ABA65557-BEC8-4107-93E2-96762EB48891}" srcOrd="0" destOrd="0" presId="urn:microsoft.com/office/officeart/2005/8/layout/radial3"/>
    <dgm:cxn modelId="{4E7A2302-0DF0-4586-8307-6CCA3B624C59}" type="presOf" srcId="{E6A95F2A-7BDF-4235-A52A-7B7C7285C8DB}" destId="{511BBB1E-ABB1-4654-9CB9-A543D47E2894}" srcOrd="0" destOrd="0" presId="urn:microsoft.com/office/officeart/2005/8/layout/radial3"/>
    <dgm:cxn modelId="{139DC7AE-79CB-48E8-88FB-93676CC3CC83}" srcId="{1F6F6875-A9EB-4203-A806-FED7C1DB76BC}" destId="{E6A95F2A-7BDF-4235-A52A-7B7C7285C8DB}" srcOrd="9" destOrd="0" parTransId="{201D60B3-2F53-4D59-9F4B-DEFE4CC73430}" sibTransId="{EAC19947-BE4D-4514-91AA-8A5134A5AC3A}"/>
    <dgm:cxn modelId="{F458296D-0A4E-400F-BF55-33565E62AC19}" srcId="{1F6F6875-A9EB-4203-A806-FED7C1DB76BC}" destId="{435D5743-AE6E-4902-8A3B-6BCBC0A320ED}" srcOrd="14" destOrd="0" parTransId="{77A51235-0127-4DF0-8D44-DF897362E3EE}" sibTransId="{2035F6C1-0F6A-4FD6-B54C-0D977CA1FB84}"/>
    <dgm:cxn modelId="{6CC8D32F-664C-4E56-A500-3D16C50E516F}" srcId="{1F6F6875-A9EB-4203-A806-FED7C1DB76BC}" destId="{4F5F0D90-8256-4D16-9170-313C62FAA9D9}" srcOrd="11" destOrd="0" parTransId="{28D92552-338A-4B14-9615-0AA2F31EB014}" sibTransId="{E617A66C-1C9E-4959-AA7F-D902AA8BD12E}"/>
    <dgm:cxn modelId="{FBE48C56-B11E-4759-A6AE-1849957C0C71}" srcId="{1F6F6875-A9EB-4203-A806-FED7C1DB76BC}" destId="{E7DC9F45-0573-443E-8728-DB0503D1F88F}" srcOrd="7" destOrd="0" parTransId="{C188F873-FA78-4479-B6BD-01651E327290}" sibTransId="{6068D05F-8BCA-47D7-A364-AA0E579E20E9}"/>
    <dgm:cxn modelId="{2B5E6C65-978F-41DD-9DFD-93AFD3F2867C}" srcId="{1F6F6875-A9EB-4203-A806-FED7C1DB76BC}" destId="{6D9D7C68-2A01-4F39-AF35-ED9CE7BDD88F}" srcOrd="16" destOrd="0" parTransId="{56C9BA30-11B3-4AF0-912B-8104BF3CDDD8}" sibTransId="{E38F0BE2-3E42-4B30-A8CB-D4CF2D15478D}"/>
    <dgm:cxn modelId="{A3A84540-1989-4689-8F10-85AEDB2CFFAC}" type="presOf" srcId="{435D5743-AE6E-4902-8A3B-6BCBC0A320ED}" destId="{C567D58C-1413-4A24-947E-3DD08097E0B8}" srcOrd="0" destOrd="0" presId="urn:microsoft.com/office/officeart/2005/8/layout/radial3"/>
    <dgm:cxn modelId="{F6FEF915-5E04-4F80-9E88-21525BBE8145}" type="presOf" srcId="{D9CDF335-ED33-45E1-B67B-3B5BFC8EC2DC}" destId="{E3B4A79B-AC6C-43B2-ADF6-96FE06CDB019}" srcOrd="0" destOrd="1" presId="urn:microsoft.com/office/officeart/2005/8/layout/radial3"/>
    <dgm:cxn modelId="{EA55C810-6218-47C7-BDC1-1D4868FED1EE}" srcId="{1F6F6875-A9EB-4203-A806-FED7C1DB76BC}" destId="{333D6115-67DC-424C-AB5E-551882DC0ADE}" srcOrd="12" destOrd="0" parTransId="{E8CD7B20-FE7A-4655-B0F5-369303A0ADD2}" sibTransId="{A4A7D356-90CD-4E5E-997A-110D33D197A8}"/>
    <dgm:cxn modelId="{7478082B-5D61-484B-BF1D-7EBC66F003B8}" srcId="{E7DC9F45-0573-443E-8728-DB0503D1F88F}" destId="{D9CDF335-ED33-45E1-B67B-3B5BFC8EC2DC}" srcOrd="0" destOrd="0" parTransId="{2A7F9174-C8FB-41A9-86D7-5D904F5F8C4A}" sibTransId="{84D18F6E-DB4F-44C3-9375-C2C4A5415344}"/>
    <dgm:cxn modelId="{26EE99D1-693E-4AD9-9E97-8B0E4628E591}" srcId="{1F6F6875-A9EB-4203-A806-FED7C1DB76BC}" destId="{22A0BF43-E6CD-4344-A3AC-026D78B373EF}" srcOrd="6" destOrd="0" parTransId="{C2CBEA06-01E1-489C-8EB3-F9586DC5869B}" sibTransId="{209313B3-BF7D-48A9-88AD-6A08B9CEF5C3}"/>
    <dgm:cxn modelId="{90A9A4A7-250F-4C6E-93C0-9FDB0D21BCC1}" srcId="{E7DC9F45-0573-443E-8728-DB0503D1F88F}" destId="{4824875D-BEA1-4B7E-9BB9-182B98BB5256}" srcOrd="1" destOrd="0" parTransId="{D4B434AF-F2B6-46A5-9477-1364AEFFC6DD}" sibTransId="{08695315-9EA7-412A-80D8-104ED743D5D4}"/>
    <dgm:cxn modelId="{C31D3DD4-D68B-4497-A4D5-F2A7137B37DF}" type="presOf" srcId="{6D9D7C68-2A01-4F39-AF35-ED9CE7BDD88F}" destId="{7C745ADE-5772-4F4F-814E-7DB567E896FB}" srcOrd="0" destOrd="0" presId="urn:microsoft.com/office/officeart/2005/8/layout/radial3"/>
    <dgm:cxn modelId="{E2FAFAE1-453F-4D72-8F52-0427CA5E54E8}" type="presOf" srcId="{E292DCA8-FA59-48BD-B0E4-BE7E34296621}" destId="{AF9171F9-F1DA-4812-AB5B-6F99E8660D00}" srcOrd="0" destOrd="0" presId="urn:microsoft.com/office/officeart/2005/8/layout/radial3"/>
    <dgm:cxn modelId="{279E7EEE-D2D4-41A7-A4CA-784A1D430F25}" type="presOf" srcId="{D2F2D52F-70EA-49A3-AD84-473D2FD8E313}" destId="{C64718B9-2F01-4203-A814-597358000955}" srcOrd="0" destOrd="0" presId="urn:microsoft.com/office/officeart/2005/8/layout/radial3"/>
    <dgm:cxn modelId="{F7CB9310-99AC-41EE-B1D2-D031B256C94F}" srcId="{1F6F6875-A9EB-4203-A806-FED7C1DB76BC}" destId="{E292DCA8-FA59-48BD-B0E4-BE7E34296621}" srcOrd="0" destOrd="0" parTransId="{C0ED58C8-D704-4490-8FBB-3E33C140EECE}" sibTransId="{E035B2D6-7B64-4FD2-BD7E-FBB45DD8AE48}"/>
    <dgm:cxn modelId="{F3C9479A-0FA2-4339-A6B9-ED3D682A4B60}" srcId="{E7DC9F45-0573-443E-8728-DB0503D1F88F}" destId="{D161D04A-EBDF-4747-B627-8E662309C8E2}" srcOrd="2" destOrd="0" parTransId="{937484C0-7E87-4A37-8734-B7CA2ABC0AEE}" sibTransId="{21A3FD88-9336-4F53-8D6D-368778858AB5}"/>
    <dgm:cxn modelId="{E4603DC7-B822-4DE2-A08E-C7A4D65B43C6}" srcId="{1F6F6875-A9EB-4203-A806-FED7C1DB76BC}" destId="{FE1B35C8-7561-4E97-A526-0BE9EA653501}" srcOrd="8" destOrd="0" parTransId="{1F250D4F-AB52-47BA-BBC5-D70AEA576EAD}" sibTransId="{DAC61690-2EEF-4C90-A2CE-00013A5EB928}"/>
    <dgm:cxn modelId="{696AF13A-86FF-4092-B356-01A4E1C4D827}" type="presOf" srcId="{6068FF51-1D11-46E7-99CD-26D242BBCC00}" destId="{FEC9E176-4A69-47D2-890C-CDA0ACB976D7}" srcOrd="0" destOrd="0" presId="urn:microsoft.com/office/officeart/2005/8/layout/radial3"/>
    <dgm:cxn modelId="{0BF19A57-8D56-4F53-A500-3AD37FEF8004}" type="presOf" srcId="{4824875D-BEA1-4B7E-9BB9-182B98BB5256}" destId="{E3B4A79B-AC6C-43B2-ADF6-96FE06CDB019}" srcOrd="0" destOrd="2" presId="urn:microsoft.com/office/officeart/2005/8/layout/radial3"/>
    <dgm:cxn modelId="{79654B1C-7483-444D-B663-4288AD80227A}" type="presOf" srcId="{06FF4BF8-AA88-4CA3-8878-FB308091F2A5}" destId="{E7610734-0DAE-4953-ACAA-030D2363C34E}" srcOrd="0" destOrd="0" presId="urn:microsoft.com/office/officeart/2005/8/layout/radial3"/>
    <dgm:cxn modelId="{BC17CEFF-2DA0-4569-BD5A-7EE6ADD698F5}" srcId="{D2F2D52F-70EA-49A3-AD84-473D2FD8E313}" destId="{1F6F6875-A9EB-4203-A806-FED7C1DB76BC}" srcOrd="0" destOrd="0" parTransId="{39AA05D9-8E4B-43E9-BE7B-8FA4961DE40D}" sibTransId="{23FC85F7-CEA1-47E9-BE6A-E370103F4F6C}"/>
    <dgm:cxn modelId="{7EA1D0AA-5528-437D-893E-D1CD58EF9191}" srcId="{1F6F6875-A9EB-4203-A806-FED7C1DB76BC}" destId="{6068FF51-1D11-46E7-99CD-26D242BBCC00}" srcOrd="4" destOrd="0" parTransId="{85CCD065-2004-4F3E-8D95-FBC2D0CFE19A}" sibTransId="{25EC3E8C-23E0-4AA7-92FB-A3CE498A56A9}"/>
    <dgm:cxn modelId="{969B80F2-7F6C-4276-8616-C4E18281A1C1}" type="presOf" srcId="{6382222D-7A69-47FA-B678-8EB24006CDF6}" destId="{E026D035-49DF-43F7-B91F-3DC2F07AA435}" srcOrd="0" destOrd="0" presId="urn:microsoft.com/office/officeart/2005/8/layout/radial3"/>
    <dgm:cxn modelId="{796BC133-3727-4CC9-9510-98DF94FC49AF}" type="presOf" srcId="{DB030046-D6D3-450D-AEB2-C7715B319EEF}" destId="{89480B08-B163-4596-9EB2-B7C84315B7B2}" srcOrd="0" destOrd="0" presId="urn:microsoft.com/office/officeart/2005/8/layout/radial3"/>
    <dgm:cxn modelId="{ACF76C21-D41F-4911-849E-62F8A7AA7516}" type="presOf" srcId="{C43199D9-1188-420E-9E55-1D15DBA0F4BC}" destId="{749AD25B-C101-44E9-BCA3-BFE4FA704ABD}" srcOrd="0" destOrd="0" presId="urn:microsoft.com/office/officeart/2005/8/layout/radial3"/>
    <dgm:cxn modelId="{1AA5965C-4A3C-4A67-BBD3-2786B37A4D97}" srcId="{1F6F6875-A9EB-4203-A806-FED7C1DB76BC}" destId="{06FF4BF8-AA88-4CA3-8878-FB308091F2A5}" srcOrd="13" destOrd="0" parTransId="{64AA8E2E-95AF-4CBF-8D9A-4F009131922A}" sibTransId="{1C950C5F-899A-4486-90F4-647E9D9B2934}"/>
    <dgm:cxn modelId="{9BE7AA34-12D0-44AB-88BD-406D66BBF064}" type="presOf" srcId="{FE1B35C8-7561-4E97-A526-0BE9EA653501}" destId="{88833909-C597-4075-8D40-816B4F93FA62}" srcOrd="0" destOrd="0" presId="urn:microsoft.com/office/officeart/2005/8/layout/radial3"/>
    <dgm:cxn modelId="{84EC87AA-7612-4B7D-80E2-685DE70FD32A}" srcId="{1F6F6875-A9EB-4203-A806-FED7C1DB76BC}" destId="{803ACA6D-343C-4F85-92D2-3FA37673B8B4}" srcOrd="5" destOrd="0" parTransId="{8BAF8F61-512A-4E87-8491-5E0211454E65}" sibTransId="{452DDD87-3BE8-4A2E-809B-D92020A44018}"/>
    <dgm:cxn modelId="{85441E19-CB77-4290-A229-4D084AD92040}" type="presOf" srcId="{22A0BF43-E6CD-4344-A3AC-026D78B373EF}" destId="{5933C429-C00B-40DC-9063-C97EBE591BE5}" srcOrd="0" destOrd="0" presId="urn:microsoft.com/office/officeart/2005/8/layout/radial3"/>
    <dgm:cxn modelId="{87DF783B-E317-4D4E-BF37-E0AD0F6016A3}" srcId="{1F6F6875-A9EB-4203-A806-FED7C1DB76BC}" destId="{E7A5D2B1-9E13-4DAA-BB29-E3D7A4E896A6}" srcOrd="3" destOrd="0" parTransId="{E4B44E75-FDF0-476F-B256-C806D839BD82}" sibTransId="{9EFB8DDF-0881-45B2-B030-674655AF5F7F}"/>
    <dgm:cxn modelId="{8EF4CD31-E8D8-4253-89B3-647A353A53D2}" srcId="{1F6F6875-A9EB-4203-A806-FED7C1DB76BC}" destId="{DB030046-D6D3-450D-AEB2-C7715B319EEF}" srcOrd="10" destOrd="0" parTransId="{FB089391-4A2B-43E3-8DF5-6B5D01DE8EC7}" sibTransId="{24AAD745-47D8-4B78-9DE7-2AB9E7E7CFAB}"/>
    <dgm:cxn modelId="{473DFF67-D29B-4700-8E02-B9E0F023DC79}" srcId="{1F6F6875-A9EB-4203-A806-FED7C1DB76BC}" destId="{C43199D9-1188-420E-9E55-1D15DBA0F4BC}" srcOrd="1" destOrd="0" parTransId="{102ADE0F-A05D-4119-9B9B-DAAD88F60C7E}" sibTransId="{B398CB90-C539-47AA-B89C-C1FCA7A66089}"/>
    <dgm:cxn modelId="{9BBDDE11-8005-491C-8C73-8C50F6061B6B}" type="presOf" srcId="{803ACA6D-343C-4F85-92D2-3FA37673B8B4}" destId="{66F29C4E-2CBB-40F0-B394-4980393343D1}" srcOrd="0" destOrd="0" presId="urn:microsoft.com/office/officeart/2005/8/layout/radial3"/>
    <dgm:cxn modelId="{AF4BB5D2-0DB6-468C-B1F8-454903A2C95A}" srcId="{1F6F6875-A9EB-4203-A806-FED7C1DB76BC}" destId="{6382222D-7A69-47FA-B678-8EB24006CDF6}" srcOrd="15" destOrd="0" parTransId="{10D3B718-45EE-415B-AC95-CC2B593155E2}" sibTransId="{45ED07DA-797B-4EBE-85AD-96B74DF89230}"/>
    <dgm:cxn modelId="{C45D0AB5-1326-4B03-8728-C0E6FB178DB6}" type="presOf" srcId="{D161D04A-EBDF-4747-B627-8E662309C8E2}" destId="{E3B4A79B-AC6C-43B2-ADF6-96FE06CDB019}" srcOrd="0" destOrd="3" presId="urn:microsoft.com/office/officeart/2005/8/layout/radial3"/>
    <dgm:cxn modelId="{056D5567-77E3-428B-89E8-52E9CD86A5DF}" type="presOf" srcId="{E7A5D2B1-9E13-4DAA-BB29-E3D7A4E896A6}" destId="{0FC136DC-2E92-4F03-A46C-170981B9083F}" srcOrd="0" destOrd="0" presId="urn:microsoft.com/office/officeart/2005/8/layout/radial3"/>
    <dgm:cxn modelId="{B4BDD325-ADA4-46B4-99D3-C4E41D91D389}" type="presOf" srcId="{6377109F-BDEC-4851-A765-C6A6BD10C85C}" destId="{D68CE090-09D7-452C-8E82-99B128878035}" srcOrd="0" destOrd="0" presId="urn:microsoft.com/office/officeart/2005/8/layout/radial3"/>
    <dgm:cxn modelId="{76A2228F-9E67-4A8F-B575-1EF518EF2330}" type="presParOf" srcId="{C64718B9-2F01-4203-A814-597358000955}" destId="{BEE13A1D-444F-4B46-8A9D-415BF12D9683}" srcOrd="0" destOrd="0" presId="urn:microsoft.com/office/officeart/2005/8/layout/radial3"/>
    <dgm:cxn modelId="{8789302F-8742-46DB-BF36-EDAC9DB8C4C3}" type="presParOf" srcId="{BEE13A1D-444F-4B46-8A9D-415BF12D9683}" destId="{ABA65557-BEC8-4107-93E2-96762EB48891}" srcOrd="0" destOrd="0" presId="urn:microsoft.com/office/officeart/2005/8/layout/radial3"/>
    <dgm:cxn modelId="{806B01A6-115D-4745-9869-62B9C06447A2}" type="presParOf" srcId="{BEE13A1D-444F-4B46-8A9D-415BF12D9683}" destId="{AF9171F9-F1DA-4812-AB5B-6F99E8660D00}" srcOrd="1" destOrd="0" presId="urn:microsoft.com/office/officeart/2005/8/layout/radial3"/>
    <dgm:cxn modelId="{2B7C3589-391A-4C6D-B137-026008D854A4}" type="presParOf" srcId="{BEE13A1D-444F-4B46-8A9D-415BF12D9683}" destId="{749AD25B-C101-44E9-BCA3-BFE4FA704ABD}" srcOrd="2" destOrd="0" presId="urn:microsoft.com/office/officeart/2005/8/layout/radial3"/>
    <dgm:cxn modelId="{D8B2ADC4-4339-43C9-A042-925C1B12685C}" type="presParOf" srcId="{BEE13A1D-444F-4B46-8A9D-415BF12D9683}" destId="{D68CE090-09D7-452C-8E82-99B128878035}" srcOrd="3" destOrd="0" presId="urn:microsoft.com/office/officeart/2005/8/layout/radial3"/>
    <dgm:cxn modelId="{8764AEA0-BC5E-4BBE-B618-962CE85A8E9C}" type="presParOf" srcId="{BEE13A1D-444F-4B46-8A9D-415BF12D9683}" destId="{0FC136DC-2E92-4F03-A46C-170981B9083F}" srcOrd="4" destOrd="0" presId="urn:microsoft.com/office/officeart/2005/8/layout/radial3"/>
    <dgm:cxn modelId="{2F7B5F2A-52F6-4FEF-9B3C-B8EAEFFFCFC4}" type="presParOf" srcId="{BEE13A1D-444F-4B46-8A9D-415BF12D9683}" destId="{FEC9E176-4A69-47D2-890C-CDA0ACB976D7}" srcOrd="5" destOrd="0" presId="urn:microsoft.com/office/officeart/2005/8/layout/radial3"/>
    <dgm:cxn modelId="{78D6D1F7-0504-4277-BF5E-4D19074C8B53}" type="presParOf" srcId="{BEE13A1D-444F-4B46-8A9D-415BF12D9683}" destId="{66F29C4E-2CBB-40F0-B394-4980393343D1}" srcOrd="6" destOrd="0" presId="urn:microsoft.com/office/officeart/2005/8/layout/radial3"/>
    <dgm:cxn modelId="{66BA149F-7204-433B-82AB-2FF1F5F3EC2E}" type="presParOf" srcId="{BEE13A1D-444F-4B46-8A9D-415BF12D9683}" destId="{5933C429-C00B-40DC-9063-C97EBE591BE5}" srcOrd="7" destOrd="0" presId="urn:microsoft.com/office/officeart/2005/8/layout/radial3"/>
    <dgm:cxn modelId="{B5790D89-780E-4B13-BD23-E2C875A823DF}" type="presParOf" srcId="{BEE13A1D-444F-4B46-8A9D-415BF12D9683}" destId="{E3B4A79B-AC6C-43B2-ADF6-96FE06CDB019}" srcOrd="8" destOrd="0" presId="urn:microsoft.com/office/officeart/2005/8/layout/radial3"/>
    <dgm:cxn modelId="{175416B9-CB8E-41DC-9D30-65008090480C}" type="presParOf" srcId="{BEE13A1D-444F-4B46-8A9D-415BF12D9683}" destId="{88833909-C597-4075-8D40-816B4F93FA62}" srcOrd="9" destOrd="0" presId="urn:microsoft.com/office/officeart/2005/8/layout/radial3"/>
    <dgm:cxn modelId="{58B51F06-21B5-402F-AEF7-39EA6E0FFBC6}" type="presParOf" srcId="{BEE13A1D-444F-4B46-8A9D-415BF12D9683}" destId="{511BBB1E-ABB1-4654-9CB9-A543D47E2894}" srcOrd="10" destOrd="0" presId="urn:microsoft.com/office/officeart/2005/8/layout/radial3"/>
    <dgm:cxn modelId="{FCEB2E93-AA4A-47F9-AAF0-2A742DD5C709}" type="presParOf" srcId="{BEE13A1D-444F-4B46-8A9D-415BF12D9683}" destId="{89480B08-B163-4596-9EB2-B7C84315B7B2}" srcOrd="11" destOrd="0" presId="urn:microsoft.com/office/officeart/2005/8/layout/radial3"/>
    <dgm:cxn modelId="{24EB9023-BC69-4BFA-B96D-BAD1A9CC192D}" type="presParOf" srcId="{BEE13A1D-444F-4B46-8A9D-415BF12D9683}" destId="{5576F3E0-F8D7-46F5-8F54-DA43A103DB00}" srcOrd="12" destOrd="0" presId="urn:microsoft.com/office/officeart/2005/8/layout/radial3"/>
    <dgm:cxn modelId="{46553A3C-03E8-41C5-90C1-138E5A5C2D8C}" type="presParOf" srcId="{BEE13A1D-444F-4B46-8A9D-415BF12D9683}" destId="{1FB37091-BD21-4AAC-8B02-14D845D5978C}" srcOrd="13" destOrd="0" presId="urn:microsoft.com/office/officeart/2005/8/layout/radial3"/>
    <dgm:cxn modelId="{2E1FB807-CF98-4232-9EF8-41AF19D5EFA6}" type="presParOf" srcId="{BEE13A1D-444F-4B46-8A9D-415BF12D9683}" destId="{E7610734-0DAE-4953-ACAA-030D2363C34E}" srcOrd="14" destOrd="0" presId="urn:microsoft.com/office/officeart/2005/8/layout/radial3"/>
    <dgm:cxn modelId="{13092B5E-6EA4-4B56-992E-EA61DF04DB0B}" type="presParOf" srcId="{BEE13A1D-444F-4B46-8A9D-415BF12D9683}" destId="{C567D58C-1413-4A24-947E-3DD08097E0B8}" srcOrd="15" destOrd="0" presId="urn:microsoft.com/office/officeart/2005/8/layout/radial3"/>
    <dgm:cxn modelId="{0BB23FB8-8536-4870-B4ED-4D24163F1C3B}" type="presParOf" srcId="{BEE13A1D-444F-4B46-8A9D-415BF12D9683}" destId="{E026D035-49DF-43F7-B91F-3DC2F07AA435}" srcOrd="16" destOrd="0" presId="urn:microsoft.com/office/officeart/2005/8/layout/radial3"/>
    <dgm:cxn modelId="{D9014A76-D94E-404D-9AC1-E5C38A201057}" type="presParOf" srcId="{BEE13A1D-444F-4B46-8A9D-415BF12D9683}" destId="{7C745ADE-5772-4F4F-814E-7DB567E896FB}" srcOrd="17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5FC3D706-AE9C-44E2-AA3E-59D3681D2FFB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AFF75498-8FD1-4801-AE3B-C91CDB318E68}" type="pres">
      <dgm:prSet presAssocID="{5FC3D706-AE9C-44E2-AA3E-59D3681D2FFB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2D34285-05D0-499A-9D36-C7BB7191B326}" type="pres">
      <dgm:prSet presAssocID="{5FC3D706-AE9C-44E2-AA3E-59D3681D2FFB}" presName="dummyMaxCanvas" presStyleCnt="0">
        <dgm:presLayoutVars/>
      </dgm:prSet>
      <dgm:spPr/>
    </dgm:pt>
  </dgm:ptLst>
  <dgm:cxnLst>
    <dgm:cxn modelId="{06CAD988-F272-4C58-89E9-CBA0918953C7}" type="presOf" srcId="{5FC3D706-AE9C-44E2-AA3E-59D3681D2FFB}" destId="{AFF75498-8FD1-4801-AE3B-C91CDB318E68}" srcOrd="0" destOrd="0" presId="urn:microsoft.com/office/officeart/2005/8/layout/vProcess5"/>
    <dgm:cxn modelId="{B7376044-2642-4914-8976-963DD1ED0515}" type="presParOf" srcId="{AFF75498-8FD1-4801-AE3B-C91CDB318E68}" destId="{B2D34285-05D0-499A-9D36-C7BB7191B326}" srcOrd="0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C840051-A890-49A1-AA3E-5E3258678DD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169DBA0-FADF-439F-9C0E-B5A993B3310A}">
      <dgm:prSet phldrT="[文字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初次使用會員要註冊帳號、支付寶帳號</a:t>
          </a:r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支付寶帳號為淘寶登記郵件信箱，密碼與淘寶帳號，</a:t>
          </a:r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可登記台灣手機號碼</a:t>
          </a:r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，並下載阿里旺旺通訊工具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57B3347D-923E-4BFC-A89D-E770F57C379D}" type="parTrans" cxnId="{785BD4D9-A2C5-4209-B48B-573AC984FEE3}">
      <dgm:prSet/>
      <dgm:spPr/>
      <dgm:t>
        <a:bodyPr/>
        <a:lstStyle/>
        <a:p>
          <a:endParaRPr lang="zh-TW" altLang="en-US"/>
        </a:p>
      </dgm:t>
    </dgm:pt>
    <dgm:pt modelId="{96600A00-16A0-438B-8916-9E7F581D566F}" type="sibTrans" cxnId="{785BD4D9-A2C5-4209-B48B-573AC984FEE3}">
      <dgm:prSet/>
      <dgm:spPr/>
      <dgm:t>
        <a:bodyPr/>
        <a:lstStyle/>
        <a:p>
          <a:endParaRPr lang="zh-TW" altLang="en-US"/>
        </a:p>
      </dgm:t>
    </dgm:pt>
    <dgm:pt modelId="{F164CDD8-75EA-482C-9957-21070057CDCA}">
      <dgm:prSet phldrT="[文字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A: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輸入查詢商品 </a:t>
          </a:r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B: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可選擇信用、銷量、價格等搜尋排序，銷量和信用越高者，越能檢驗賣家誠信。</a:t>
          </a:r>
          <a:endParaRPr lang="en-US" altLang="zh-TW" sz="1800" dirty="0" smtClean="0">
            <a:latin typeface="微軟正黑體" pitchFamily="34" charset="-120"/>
            <a:ea typeface="微軟正黑體" pitchFamily="34" charset="-120"/>
          </a:endParaRPr>
        </a:p>
      </dgm:t>
    </dgm:pt>
    <dgm:pt modelId="{325E8025-0255-4950-84DA-E7ADE0BECFBB}" type="parTrans" cxnId="{DFC86138-68C0-4713-937A-8153DBBAC61D}">
      <dgm:prSet/>
      <dgm:spPr/>
      <dgm:t>
        <a:bodyPr/>
        <a:lstStyle/>
        <a:p>
          <a:endParaRPr lang="zh-TW" altLang="en-US"/>
        </a:p>
      </dgm:t>
    </dgm:pt>
    <dgm:pt modelId="{475F7F3F-6F02-449A-90C5-22F9D05D1241}" type="sibTrans" cxnId="{DFC86138-68C0-4713-937A-8153DBBAC61D}">
      <dgm:prSet/>
      <dgm:spPr/>
      <dgm:t>
        <a:bodyPr/>
        <a:lstStyle/>
        <a:p>
          <a:endParaRPr lang="zh-TW" altLang="en-US"/>
        </a:p>
      </dgm:t>
    </dgm:pt>
    <dgm:pt modelId="{07083EEA-AD67-4B8D-9026-C1BF9BDF6D45}">
      <dgm:prSet phldrT="[文字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C: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店鋪評價分四級，</a:t>
          </a:r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最高</a:t>
          </a:r>
          <a:r>
            <a:rPr lang="en-US" altLang="zh-TW" sz="1800" b="1" dirty="0" smtClean="0">
              <a:latin typeface="微軟正黑體" pitchFamily="34" charset="-120"/>
              <a:ea typeface="微軟正黑體" pitchFamily="34" charset="-120"/>
            </a:rPr>
            <a:t>5</a:t>
          </a:r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個金黃冠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，代表店鋪信譽極佳。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7BB73ECE-1143-40B8-9EEF-9303B32C0DD7}" type="parTrans" cxnId="{68D54EA2-606A-405B-84ED-F3A8FC1B27EF}">
      <dgm:prSet/>
      <dgm:spPr/>
      <dgm:t>
        <a:bodyPr/>
        <a:lstStyle/>
        <a:p>
          <a:endParaRPr lang="zh-TW" altLang="en-US"/>
        </a:p>
      </dgm:t>
    </dgm:pt>
    <dgm:pt modelId="{1DBEA58C-678D-422B-BC7D-9FDFC98FCD5E}" type="sibTrans" cxnId="{68D54EA2-606A-405B-84ED-F3A8FC1B27EF}">
      <dgm:prSet/>
      <dgm:spPr/>
      <dgm:t>
        <a:bodyPr/>
        <a:lstStyle/>
        <a:p>
          <a:endParaRPr lang="zh-TW" altLang="en-US"/>
        </a:p>
      </dgm:t>
    </dgm:pt>
    <dgm:pt modelId="{80299FD6-8F59-4537-9AD1-633904D15267}">
      <dgm:prSet phldrT="[文字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D: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賣家的商品與描述相符、服務態度和發貨速度累計評分，以及與同業想筆的水準，</a:t>
          </a:r>
          <a:r>
            <a:rPr lang="en-US" altLang="zh-TW" sz="1800" b="1" dirty="0" smtClean="0">
              <a:latin typeface="微軟正黑體" pitchFamily="34" charset="-120"/>
              <a:ea typeface="微軟正黑體" pitchFamily="34" charset="-120"/>
            </a:rPr>
            <a:t>5</a:t>
          </a:r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分為最高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，越高越好。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D752FCEF-CD82-4334-BEA3-B71EDA9DD961}" type="parTrans" cxnId="{0A0D411C-FCFE-482E-A557-50E56C0BE4E1}">
      <dgm:prSet/>
      <dgm:spPr/>
      <dgm:t>
        <a:bodyPr/>
        <a:lstStyle/>
        <a:p>
          <a:endParaRPr lang="zh-TW" altLang="en-US"/>
        </a:p>
      </dgm:t>
    </dgm:pt>
    <dgm:pt modelId="{64C92F7E-AC7F-4A05-9C82-DE4A7A1126E8}" type="sibTrans" cxnId="{0A0D411C-FCFE-482E-A557-50E56C0BE4E1}">
      <dgm:prSet/>
      <dgm:spPr/>
      <dgm:t>
        <a:bodyPr/>
        <a:lstStyle/>
        <a:p>
          <a:endParaRPr lang="zh-TW" altLang="en-US"/>
        </a:p>
      </dgm:t>
    </dgm:pt>
    <dgm:pt modelId="{164CAFF0-4687-486C-B6B8-4D4A850101CE}">
      <dgm:prSet phldrT="[文字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E: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每項商品都有消費者詳細評價，很具參考價值。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BA6B7525-5A04-4FF0-B57F-8C04EFF55D71}" type="parTrans" cxnId="{5ED97B08-26F9-4514-B19C-4EACF7AC1ADC}">
      <dgm:prSet/>
      <dgm:spPr/>
      <dgm:t>
        <a:bodyPr/>
        <a:lstStyle/>
        <a:p>
          <a:endParaRPr lang="zh-TW" altLang="en-US"/>
        </a:p>
      </dgm:t>
    </dgm:pt>
    <dgm:pt modelId="{B3B89CA7-5A29-4A6E-AB28-14CBFC1B370C}" type="sibTrans" cxnId="{5ED97B08-26F9-4514-B19C-4EACF7AC1ADC}">
      <dgm:prSet/>
      <dgm:spPr/>
      <dgm:t>
        <a:bodyPr/>
        <a:lstStyle/>
        <a:p>
          <a:endParaRPr lang="zh-TW" altLang="en-US"/>
        </a:p>
      </dgm:t>
    </dgm:pt>
    <dgm:pt modelId="{A86AAC24-CE8B-4506-B26E-AF0ABBB35BF4}" type="pres">
      <dgm:prSet presAssocID="{DC840051-A890-49A1-AA3E-5E3258678DD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2BA0AFF-64B4-4F17-AA39-7B43A0583A47}" type="pres">
      <dgm:prSet presAssocID="{DC840051-A890-49A1-AA3E-5E3258678DD3}" presName="dummyMaxCanvas" presStyleCnt="0">
        <dgm:presLayoutVars/>
      </dgm:prSet>
      <dgm:spPr/>
    </dgm:pt>
    <dgm:pt modelId="{045AD444-A590-4629-8C1A-BC59A435517F}" type="pres">
      <dgm:prSet presAssocID="{DC840051-A890-49A1-AA3E-5E3258678DD3}" presName="FiveNodes_1" presStyleLbl="node1" presStyleIdx="0" presStyleCnt="5" custLinFactNeighborX="-110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E32671-21EA-46A6-8232-B95AD8B6117D}" type="pres">
      <dgm:prSet presAssocID="{DC840051-A890-49A1-AA3E-5E3258678DD3}" presName="FiveNodes_2" presStyleLbl="node1" presStyleIdx="1" presStyleCnt="5">
        <dgm:presLayoutVars>
          <dgm:bulletEnabled val="1"/>
        </dgm:presLayoutVars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zh-TW" altLang="en-US"/>
        </a:p>
      </dgm:t>
    </dgm:pt>
    <dgm:pt modelId="{8C9BE4B8-4650-4440-BDF0-F3E7623F9BBF}" type="pres">
      <dgm:prSet presAssocID="{DC840051-A890-49A1-AA3E-5E3258678DD3}" presName="FiveNodes_3" presStyleLbl="node1" presStyleIdx="2" presStyleCnt="5">
        <dgm:presLayoutVars>
          <dgm:bulletEnabled val="1"/>
        </dgm:presLayoutVars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zh-TW" altLang="en-US"/>
        </a:p>
      </dgm:t>
    </dgm:pt>
    <dgm:pt modelId="{CFEAF027-57E1-4579-A806-505BDF87198F}" type="pres">
      <dgm:prSet presAssocID="{DC840051-A890-49A1-AA3E-5E3258678DD3}" presName="FiveNodes_4" presStyleLbl="node1" presStyleIdx="3" presStyleCnt="5">
        <dgm:presLayoutVars>
          <dgm:bulletEnabled val="1"/>
        </dgm:presLayoutVars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zh-TW" altLang="en-US"/>
        </a:p>
      </dgm:t>
    </dgm:pt>
    <dgm:pt modelId="{97AD8BA4-2F76-45F8-BD66-E8510A7200AE}" type="pres">
      <dgm:prSet presAssocID="{DC840051-A890-49A1-AA3E-5E3258678DD3}" presName="FiveNodes_5" presStyleLbl="node1" presStyleIdx="4" presStyleCnt="5">
        <dgm:presLayoutVars>
          <dgm:bulletEnabled val="1"/>
        </dgm:presLayoutVars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zh-TW" altLang="en-US"/>
        </a:p>
      </dgm:t>
    </dgm:pt>
    <dgm:pt modelId="{AB9A150D-4E1D-4A80-AD3A-95BEC3B6951C}" type="pres">
      <dgm:prSet presAssocID="{DC840051-A890-49A1-AA3E-5E3258678DD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A39B7C2-9977-4FB9-81F8-5625D423AEE9}" type="pres">
      <dgm:prSet presAssocID="{DC840051-A890-49A1-AA3E-5E3258678DD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225908A-9931-424C-BA07-CF6E30CFE6BB}" type="pres">
      <dgm:prSet presAssocID="{DC840051-A890-49A1-AA3E-5E3258678DD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D77E804-BD50-417A-A5D3-4CE24F98463F}" type="pres">
      <dgm:prSet presAssocID="{DC840051-A890-49A1-AA3E-5E3258678DD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45CC87-ADDD-4A9C-9349-144A0572E417}" type="pres">
      <dgm:prSet presAssocID="{DC840051-A890-49A1-AA3E-5E3258678DD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747517A-1BD0-4137-B159-AD9FCA748D91}" type="pres">
      <dgm:prSet presAssocID="{DC840051-A890-49A1-AA3E-5E3258678DD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2A733D5-C62D-4A8A-8476-CFB3248D1858}" type="pres">
      <dgm:prSet presAssocID="{DC840051-A890-49A1-AA3E-5E3258678DD3}" presName="FiveNodes_3_text" presStyleLbl="node1" presStyleIdx="4" presStyleCnt="5">
        <dgm:presLayoutVars>
          <dgm:bulletEnabled val="1"/>
        </dgm:presLayoutVars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zh-TW" altLang="en-US"/>
        </a:p>
      </dgm:t>
    </dgm:pt>
    <dgm:pt modelId="{26C0309C-676D-4EDD-BEC9-345814326316}" type="pres">
      <dgm:prSet presAssocID="{DC840051-A890-49A1-AA3E-5E3258678DD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2E23B1-DBCA-4AE1-8253-F94FC55F1EA1}" type="pres">
      <dgm:prSet presAssocID="{DC840051-A890-49A1-AA3E-5E3258678DD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5584800-0AB4-448B-AC7B-D3F5CE7104A2}" type="presOf" srcId="{80299FD6-8F59-4537-9AD1-633904D15267}" destId="{26C0309C-676D-4EDD-BEC9-345814326316}" srcOrd="1" destOrd="0" presId="urn:microsoft.com/office/officeart/2005/8/layout/vProcess5"/>
    <dgm:cxn modelId="{16BFE178-DABE-4482-A47F-B05A7DA22918}" type="presOf" srcId="{B169DBA0-FADF-439F-9C0E-B5A993B3310A}" destId="{6045CC87-ADDD-4A9C-9349-144A0572E417}" srcOrd="1" destOrd="0" presId="urn:microsoft.com/office/officeart/2005/8/layout/vProcess5"/>
    <dgm:cxn modelId="{D9135674-63C8-490D-9C6A-0B5FDD5214BD}" type="presOf" srcId="{475F7F3F-6F02-449A-90C5-22F9D05D1241}" destId="{6A39B7C2-9977-4FB9-81F8-5625D423AEE9}" srcOrd="0" destOrd="0" presId="urn:microsoft.com/office/officeart/2005/8/layout/vProcess5"/>
    <dgm:cxn modelId="{E3D3C629-1F80-4D7E-836E-6E2135BCAD4D}" type="presOf" srcId="{1DBEA58C-678D-422B-BC7D-9FDFC98FCD5E}" destId="{5225908A-9931-424C-BA07-CF6E30CFE6BB}" srcOrd="0" destOrd="0" presId="urn:microsoft.com/office/officeart/2005/8/layout/vProcess5"/>
    <dgm:cxn modelId="{5ED97B08-26F9-4514-B19C-4EACF7AC1ADC}" srcId="{DC840051-A890-49A1-AA3E-5E3258678DD3}" destId="{164CAFF0-4687-486C-B6B8-4D4A850101CE}" srcOrd="4" destOrd="0" parTransId="{BA6B7525-5A04-4FF0-B57F-8C04EFF55D71}" sibTransId="{B3B89CA7-5A29-4A6E-AB28-14CBFC1B370C}"/>
    <dgm:cxn modelId="{A0EE4E95-9BA8-4EFC-AB21-9EDB531F328E}" type="presOf" srcId="{164CAFF0-4687-486C-B6B8-4D4A850101CE}" destId="{422E23B1-DBCA-4AE1-8253-F94FC55F1EA1}" srcOrd="1" destOrd="0" presId="urn:microsoft.com/office/officeart/2005/8/layout/vProcess5"/>
    <dgm:cxn modelId="{9F19F8D8-63A5-49C6-889F-13D8E0C8D875}" type="presOf" srcId="{80299FD6-8F59-4537-9AD1-633904D15267}" destId="{CFEAF027-57E1-4579-A806-505BDF87198F}" srcOrd="0" destOrd="0" presId="urn:microsoft.com/office/officeart/2005/8/layout/vProcess5"/>
    <dgm:cxn modelId="{74B77536-9E12-428E-A755-0B00C9685BE6}" type="presOf" srcId="{F164CDD8-75EA-482C-9957-21070057CDCA}" destId="{EEE32671-21EA-46A6-8232-B95AD8B6117D}" srcOrd="0" destOrd="0" presId="urn:microsoft.com/office/officeart/2005/8/layout/vProcess5"/>
    <dgm:cxn modelId="{462BF6A0-6C2B-4794-A76F-2A2EBC46343A}" type="presOf" srcId="{F164CDD8-75EA-482C-9957-21070057CDCA}" destId="{E747517A-1BD0-4137-B159-AD9FCA748D91}" srcOrd="1" destOrd="0" presId="urn:microsoft.com/office/officeart/2005/8/layout/vProcess5"/>
    <dgm:cxn modelId="{785BD4D9-A2C5-4209-B48B-573AC984FEE3}" srcId="{DC840051-A890-49A1-AA3E-5E3258678DD3}" destId="{B169DBA0-FADF-439F-9C0E-B5A993B3310A}" srcOrd="0" destOrd="0" parTransId="{57B3347D-923E-4BFC-A89D-E770F57C379D}" sibTransId="{96600A00-16A0-438B-8916-9E7F581D566F}"/>
    <dgm:cxn modelId="{385DC790-570F-49AA-84C0-B2F6E2ABA271}" type="presOf" srcId="{DC840051-A890-49A1-AA3E-5E3258678DD3}" destId="{A86AAC24-CE8B-4506-B26E-AF0ABBB35BF4}" srcOrd="0" destOrd="0" presId="urn:microsoft.com/office/officeart/2005/8/layout/vProcess5"/>
    <dgm:cxn modelId="{D90B332E-A2C9-44B9-AE87-943F2A0B3B92}" type="presOf" srcId="{64C92F7E-AC7F-4A05-9C82-DE4A7A1126E8}" destId="{0D77E804-BD50-417A-A5D3-4CE24F98463F}" srcOrd="0" destOrd="0" presId="urn:microsoft.com/office/officeart/2005/8/layout/vProcess5"/>
    <dgm:cxn modelId="{158D7C80-6399-4ECD-BE3F-DE3F153D4433}" type="presOf" srcId="{96600A00-16A0-438B-8916-9E7F581D566F}" destId="{AB9A150D-4E1D-4A80-AD3A-95BEC3B6951C}" srcOrd="0" destOrd="0" presId="urn:microsoft.com/office/officeart/2005/8/layout/vProcess5"/>
    <dgm:cxn modelId="{D5C45679-0B2A-4F90-8F4D-E7BF6C0DE544}" type="presOf" srcId="{164CAFF0-4687-486C-B6B8-4D4A850101CE}" destId="{97AD8BA4-2F76-45F8-BD66-E8510A7200AE}" srcOrd="0" destOrd="0" presId="urn:microsoft.com/office/officeart/2005/8/layout/vProcess5"/>
    <dgm:cxn modelId="{A5BB8758-2E51-4C42-AEF4-CB79AF47CA09}" type="presOf" srcId="{07083EEA-AD67-4B8D-9026-C1BF9BDF6D45}" destId="{8C9BE4B8-4650-4440-BDF0-F3E7623F9BBF}" srcOrd="0" destOrd="0" presId="urn:microsoft.com/office/officeart/2005/8/layout/vProcess5"/>
    <dgm:cxn modelId="{769D61BC-8598-435F-A8D8-7C9B75E50492}" type="presOf" srcId="{B169DBA0-FADF-439F-9C0E-B5A993B3310A}" destId="{045AD444-A590-4629-8C1A-BC59A435517F}" srcOrd="0" destOrd="0" presId="urn:microsoft.com/office/officeart/2005/8/layout/vProcess5"/>
    <dgm:cxn modelId="{68D54EA2-606A-405B-84ED-F3A8FC1B27EF}" srcId="{DC840051-A890-49A1-AA3E-5E3258678DD3}" destId="{07083EEA-AD67-4B8D-9026-C1BF9BDF6D45}" srcOrd="2" destOrd="0" parTransId="{7BB73ECE-1143-40B8-9EEF-9303B32C0DD7}" sibTransId="{1DBEA58C-678D-422B-BC7D-9FDFC98FCD5E}"/>
    <dgm:cxn modelId="{6BFDF89E-A68A-43F5-92DE-7128D8D7343A}" type="presOf" srcId="{07083EEA-AD67-4B8D-9026-C1BF9BDF6D45}" destId="{12A733D5-C62D-4A8A-8476-CFB3248D1858}" srcOrd="1" destOrd="0" presId="urn:microsoft.com/office/officeart/2005/8/layout/vProcess5"/>
    <dgm:cxn modelId="{DFC86138-68C0-4713-937A-8153DBBAC61D}" srcId="{DC840051-A890-49A1-AA3E-5E3258678DD3}" destId="{F164CDD8-75EA-482C-9957-21070057CDCA}" srcOrd="1" destOrd="0" parTransId="{325E8025-0255-4950-84DA-E7ADE0BECFBB}" sibTransId="{475F7F3F-6F02-449A-90C5-22F9D05D1241}"/>
    <dgm:cxn modelId="{0A0D411C-FCFE-482E-A557-50E56C0BE4E1}" srcId="{DC840051-A890-49A1-AA3E-5E3258678DD3}" destId="{80299FD6-8F59-4537-9AD1-633904D15267}" srcOrd="3" destOrd="0" parTransId="{D752FCEF-CD82-4334-BEA3-B71EDA9DD961}" sibTransId="{64C92F7E-AC7F-4A05-9C82-DE4A7A1126E8}"/>
    <dgm:cxn modelId="{7A5DB4FF-275A-408F-B6B5-F3A990620B22}" type="presParOf" srcId="{A86AAC24-CE8B-4506-B26E-AF0ABBB35BF4}" destId="{92BA0AFF-64B4-4F17-AA39-7B43A0583A47}" srcOrd="0" destOrd="0" presId="urn:microsoft.com/office/officeart/2005/8/layout/vProcess5"/>
    <dgm:cxn modelId="{98D21FCC-CD47-4234-96C2-13DD81E314C3}" type="presParOf" srcId="{A86AAC24-CE8B-4506-B26E-AF0ABBB35BF4}" destId="{045AD444-A590-4629-8C1A-BC59A435517F}" srcOrd="1" destOrd="0" presId="urn:microsoft.com/office/officeart/2005/8/layout/vProcess5"/>
    <dgm:cxn modelId="{C469B909-A286-44A0-A89C-C06EDBEF5C3A}" type="presParOf" srcId="{A86AAC24-CE8B-4506-B26E-AF0ABBB35BF4}" destId="{EEE32671-21EA-46A6-8232-B95AD8B6117D}" srcOrd="2" destOrd="0" presId="urn:microsoft.com/office/officeart/2005/8/layout/vProcess5"/>
    <dgm:cxn modelId="{F17F80D2-9733-44DD-9176-B3BF5167BCBF}" type="presParOf" srcId="{A86AAC24-CE8B-4506-B26E-AF0ABBB35BF4}" destId="{8C9BE4B8-4650-4440-BDF0-F3E7623F9BBF}" srcOrd="3" destOrd="0" presId="urn:microsoft.com/office/officeart/2005/8/layout/vProcess5"/>
    <dgm:cxn modelId="{FBA1D2BD-822D-450A-8934-D6C98939C0D4}" type="presParOf" srcId="{A86AAC24-CE8B-4506-B26E-AF0ABBB35BF4}" destId="{CFEAF027-57E1-4579-A806-505BDF87198F}" srcOrd="4" destOrd="0" presId="urn:microsoft.com/office/officeart/2005/8/layout/vProcess5"/>
    <dgm:cxn modelId="{24ECD198-4617-40CB-9E30-C56D674675EB}" type="presParOf" srcId="{A86AAC24-CE8B-4506-B26E-AF0ABBB35BF4}" destId="{97AD8BA4-2F76-45F8-BD66-E8510A7200AE}" srcOrd="5" destOrd="0" presId="urn:microsoft.com/office/officeart/2005/8/layout/vProcess5"/>
    <dgm:cxn modelId="{F74B0B99-46B3-448A-85F4-36C1CB6C9425}" type="presParOf" srcId="{A86AAC24-CE8B-4506-B26E-AF0ABBB35BF4}" destId="{AB9A150D-4E1D-4A80-AD3A-95BEC3B6951C}" srcOrd="6" destOrd="0" presId="urn:microsoft.com/office/officeart/2005/8/layout/vProcess5"/>
    <dgm:cxn modelId="{B9432864-5DFF-497C-BB5C-2604C950BD42}" type="presParOf" srcId="{A86AAC24-CE8B-4506-B26E-AF0ABBB35BF4}" destId="{6A39B7C2-9977-4FB9-81F8-5625D423AEE9}" srcOrd="7" destOrd="0" presId="urn:microsoft.com/office/officeart/2005/8/layout/vProcess5"/>
    <dgm:cxn modelId="{42535895-CBF8-4EA0-BA4E-86D1EDB962D0}" type="presParOf" srcId="{A86AAC24-CE8B-4506-B26E-AF0ABBB35BF4}" destId="{5225908A-9931-424C-BA07-CF6E30CFE6BB}" srcOrd="8" destOrd="0" presId="urn:microsoft.com/office/officeart/2005/8/layout/vProcess5"/>
    <dgm:cxn modelId="{37FAE3FD-2FAC-4F61-BF23-F9E51C657FC9}" type="presParOf" srcId="{A86AAC24-CE8B-4506-B26E-AF0ABBB35BF4}" destId="{0D77E804-BD50-417A-A5D3-4CE24F98463F}" srcOrd="9" destOrd="0" presId="urn:microsoft.com/office/officeart/2005/8/layout/vProcess5"/>
    <dgm:cxn modelId="{3DDDEA69-6C85-4BC4-8B17-1C9F789FC7C5}" type="presParOf" srcId="{A86AAC24-CE8B-4506-B26E-AF0ABBB35BF4}" destId="{6045CC87-ADDD-4A9C-9349-144A0572E417}" srcOrd="10" destOrd="0" presId="urn:microsoft.com/office/officeart/2005/8/layout/vProcess5"/>
    <dgm:cxn modelId="{9EFF8BA6-2607-4E06-B835-ABAFD2A8B375}" type="presParOf" srcId="{A86AAC24-CE8B-4506-B26E-AF0ABBB35BF4}" destId="{E747517A-1BD0-4137-B159-AD9FCA748D91}" srcOrd="11" destOrd="0" presId="urn:microsoft.com/office/officeart/2005/8/layout/vProcess5"/>
    <dgm:cxn modelId="{8E20EAD5-2793-4F95-900E-B56F7B6B8963}" type="presParOf" srcId="{A86AAC24-CE8B-4506-B26E-AF0ABBB35BF4}" destId="{12A733D5-C62D-4A8A-8476-CFB3248D1858}" srcOrd="12" destOrd="0" presId="urn:microsoft.com/office/officeart/2005/8/layout/vProcess5"/>
    <dgm:cxn modelId="{17E83BA6-6D0A-4473-A067-A7A8AAEBCEF4}" type="presParOf" srcId="{A86AAC24-CE8B-4506-B26E-AF0ABBB35BF4}" destId="{26C0309C-676D-4EDD-BEC9-345814326316}" srcOrd="13" destOrd="0" presId="urn:microsoft.com/office/officeart/2005/8/layout/vProcess5"/>
    <dgm:cxn modelId="{35F8509B-4442-4B18-88D7-46E3C18421E4}" type="presParOf" srcId="{A86AAC24-CE8B-4506-B26E-AF0ABBB35BF4}" destId="{422E23B1-DBCA-4AE1-8253-F94FC55F1EA1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2D7F792-456B-42B3-BA2C-5B7A7624EB7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F2B8F66-DCEB-46F0-91AD-543C30C1F8C9}">
      <dgm:prSet phldrT="[文字]" phldr="1"/>
      <dgm:spPr/>
      <dgm:t>
        <a:bodyPr/>
        <a:lstStyle/>
        <a:p>
          <a:endParaRPr lang="zh-TW" altLang="en-US" dirty="0"/>
        </a:p>
      </dgm:t>
    </dgm:pt>
    <dgm:pt modelId="{A1D004B5-E398-41CD-8E62-55BD3AE57CC7}" type="parTrans" cxnId="{D671A2AC-3954-4A65-A083-AC9D8717FFB9}">
      <dgm:prSet/>
      <dgm:spPr/>
      <dgm:t>
        <a:bodyPr/>
        <a:lstStyle/>
        <a:p>
          <a:endParaRPr lang="zh-TW" altLang="en-US"/>
        </a:p>
      </dgm:t>
    </dgm:pt>
    <dgm:pt modelId="{35C5836D-EDF3-4C4B-9F7F-8744C388D330}" type="sibTrans" cxnId="{D671A2AC-3954-4A65-A083-AC9D8717FFB9}">
      <dgm:prSet/>
      <dgm:spPr/>
      <dgm:t>
        <a:bodyPr/>
        <a:lstStyle/>
        <a:p>
          <a:endParaRPr lang="zh-TW" altLang="en-US"/>
        </a:p>
      </dgm:t>
    </dgm:pt>
    <dgm:pt modelId="{45BACFC4-F6DF-4359-823C-94EE72C448D3}">
      <dgm:prSet phldrT="[文字]" phldr="1"/>
      <dgm:spPr/>
      <dgm:t>
        <a:bodyPr/>
        <a:lstStyle/>
        <a:p>
          <a:endParaRPr lang="zh-TW" altLang="en-US" dirty="0"/>
        </a:p>
      </dgm:t>
    </dgm:pt>
    <dgm:pt modelId="{CBB3AD41-1DE2-4731-AB0A-AA1D44D541A0}" type="parTrans" cxnId="{7FF46287-08E6-4A18-B665-3CB3FE757F5E}">
      <dgm:prSet/>
      <dgm:spPr/>
      <dgm:t>
        <a:bodyPr/>
        <a:lstStyle/>
        <a:p>
          <a:endParaRPr lang="zh-TW" altLang="en-US"/>
        </a:p>
      </dgm:t>
    </dgm:pt>
    <dgm:pt modelId="{E13EB3F1-1E2C-43EC-BD76-9925655E8D8F}" type="sibTrans" cxnId="{7FF46287-08E6-4A18-B665-3CB3FE757F5E}">
      <dgm:prSet/>
      <dgm:spPr/>
      <dgm:t>
        <a:bodyPr/>
        <a:lstStyle/>
        <a:p>
          <a:endParaRPr lang="zh-TW" altLang="en-US"/>
        </a:p>
      </dgm:t>
    </dgm:pt>
    <dgm:pt modelId="{32D716EE-8940-421F-804D-1452DF31B728}">
      <dgm:prSet phldrT="[文字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F: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透過通訊軟體「阿里旺旺」與克服線上對話、議價、議價、詢問運費。</a:t>
          </a:r>
          <a:endParaRPr lang="zh-TW" altLang="en-US" sz="1800" dirty="0"/>
        </a:p>
      </dgm:t>
    </dgm:pt>
    <dgm:pt modelId="{526B0E4B-FCF8-49A9-BFA6-B278B1FF1B3E}" type="parTrans" cxnId="{3AE36084-FF3F-490E-ACB5-E407AD7C7742}">
      <dgm:prSet/>
      <dgm:spPr/>
      <dgm:t>
        <a:bodyPr/>
        <a:lstStyle/>
        <a:p>
          <a:endParaRPr lang="zh-TW" altLang="en-US"/>
        </a:p>
      </dgm:t>
    </dgm:pt>
    <dgm:pt modelId="{6359DAEC-8879-4FC1-8D31-B0FC41C24CCC}" type="sibTrans" cxnId="{3AE36084-FF3F-490E-ACB5-E407AD7C7742}">
      <dgm:prSet/>
      <dgm:spPr/>
      <dgm:t>
        <a:bodyPr/>
        <a:lstStyle/>
        <a:p>
          <a:endParaRPr lang="zh-TW" altLang="en-US"/>
        </a:p>
      </dgm:t>
    </dgm:pt>
    <dgm:pt modelId="{6CCD99F5-BE13-49CA-988D-5C9C392815B4}">
      <dgm:prSet phldrT="[文字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G: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有兩種方式。如果有中國帳戶，可用網銀付款、無手續費。也可選信用卡付款，但有</a:t>
          </a:r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4%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手續費。付款後款項由支付寶提存，並未轉到賣家帳戶。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A73532D4-6859-497E-B245-0BE4ECE53FED}" type="parTrans" cxnId="{692FD26A-05AE-47AC-AD2D-28A6C66D9AC7}">
      <dgm:prSet/>
      <dgm:spPr/>
      <dgm:t>
        <a:bodyPr/>
        <a:lstStyle/>
        <a:p>
          <a:endParaRPr lang="zh-TW" altLang="en-US"/>
        </a:p>
      </dgm:t>
    </dgm:pt>
    <dgm:pt modelId="{19278EB9-DC95-476F-B7B9-E14247CF4A58}" type="sibTrans" cxnId="{692FD26A-05AE-47AC-AD2D-28A6C66D9AC7}">
      <dgm:prSet/>
      <dgm:spPr/>
      <dgm:t>
        <a:bodyPr/>
        <a:lstStyle/>
        <a:p>
          <a:endParaRPr lang="zh-TW" altLang="en-US"/>
        </a:p>
      </dgm:t>
    </dgm:pt>
    <dgm:pt modelId="{350CA6E6-920B-48D6-A162-CE30C150E5C6}">
      <dgm:prSet phldrT="[文字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H: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可透過手機或電腦查看物流，確認貨物到達哪了</a:t>
          </a:r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?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時間通常在</a:t>
          </a:r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3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到</a:t>
          </a:r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10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天不等。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A3E282B4-59C8-4247-BA13-825260B05135}" type="parTrans" cxnId="{EE32575C-B03B-4F8F-9729-5325D7194EAD}">
      <dgm:prSet/>
      <dgm:spPr/>
      <dgm:t>
        <a:bodyPr/>
        <a:lstStyle/>
        <a:p>
          <a:endParaRPr lang="zh-TW" altLang="en-US"/>
        </a:p>
      </dgm:t>
    </dgm:pt>
    <dgm:pt modelId="{F9A325CD-090B-4DF2-AA7C-5224101D3597}" type="sibTrans" cxnId="{EE32575C-B03B-4F8F-9729-5325D7194EAD}">
      <dgm:prSet/>
      <dgm:spPr/>
      <dgm:t>
        <a:bodyPr/>
        <a:lstStyle/>
        <a:p>
          <a:endParaRPr lang="zh-TW" altLang="en-US"/>
        </a:p>
      </dgm:t>
    </dgm:pt>
    <dgm:pt modelId="{3C8D6656-F924-4BEB-BB88-6F21C627598F}">
      <dgm:prSet phldrT="[文字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I: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拿到貨物後，檢查很</a:t>
          </a:r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OK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，就上網按下「確認收貨」鍵，您的錢就會從支付寶撥款到賣家帳戶。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45710FA2-BF8E-4E36-9986-102F4AC2BCDA}" type="parTrans" cxnId="{12AA4322-3994-44FE-AE14-82B22FC2CC46}">
      <dgm:prSet/>
      <dgm:spPr/>
      <dgm:t>
        <a:bodyPr/>
        <a:lstStyle/>
        <a:p>
          <a:endParaRPr lang="zh-TW" altLang="en-US"/>
        </a:p>
      </dgm:t>
    </dgm:pt>
    <dgm:pt modelId="{82F2056C-B3E0-4509-938C-6CDDC98B7637}" type="sibTrans" cxnId="{12AA4322-3994-44FE-AE14-82B22FC2CC46}">
      <dgm:prSet/>
      <dgm:spPr/>
      <dgm:t>
        <a:bodyPr/>
        <a:lstStyle/>
        <a:p>
          <a:endParaRPr lang="zh-TW" altLang="en-US"/>
        </a:p>
      </dgm:t>
    </dgm:pt>
    <dgm:pt modelId="{6C08E3FF-0F57-4D1C-B696-82E900A29500}">
      <dgm:prSet phldrT="[文字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J: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如果不合需求，可上網點選</a:t>
          </a:r>
          <a:r>
            <a:rPr lang="zh-TW" altLang="en-US" sz="1800" b="1" dirty="0" smtClean="0">
              <a:latin typeface="微軟正黑體" pitchFamily="34" charset="-120"/>
              <a:ea typeface="微軟正黑體" pitchFamily="34" charset="-120"/>
            </a:rPr>
            <a:t>申請退款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。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187CDB16-EFE6-4AAD-8EB9-AD0B408AC926}" type="parTrans" cxnId="{106EEF2D-C6A1-44CE-8D8F-B4B1224FD976}">
      <dgm:prSet/>
      <dgm:spPr/>
      <dgm:t>
        <a:bodyPr/>
        <a:lstStyle/>
        <a:p>
          <a:endParaRPr lang="zh-TW" altLang="en-US"/>
        </a:p>
      </dgm:t>
    </dgm:pt>
    <dgm:pt modelId="{433FDB84-D5EF-4CA1-9965-29ADFAFD8256}" type="sibTrans" cxnId="{106EEF2D-C6A1-44CE-8D8F-B4B1224FD976}">
      <dgm:prSet/>
      <dgm:spPr/>
      <dgm:t>
        <a:bodyPr/>
        <a:lstStyle/>
        <a:p>
          <a:endParaRPr lang="zh-TW" altLang="en-US"/>
        </a:p>
      </dgm:t>
    </dgm:pt>
    <dgm:pt modelId="{2F4EB3FA-1A0D-48A4-A36A-0B9B5C412B8C}" type="pres">
      <dgm:prSet presAssocID="{62D7F792-456B-42B3-BA2C-5B7A7624EB73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D2E1C3A-933B-479E-9313-5A9A1C0C0108}" type="pres">
      <dgm:prSet presAssocID="{62D7F792-456B-42B3-BA2C-5B7A7624EB73}" presName="dummyMaxCanvas" presStyleCnt="0">
        <dgm:presLayoutVars/>
      </dgm:prSet>
      <dgm:spPr/>
    </dgm:pt>
    <dgm:pt modelId="{8ABE58EC-79ED-48E8-A9A4-57179EBC892D}" type="pres">
      <dgm:prSet presAssocID="{62D7F792-456B-42B3-BA2C-5B7A7624EB73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4DDF1F-9592-40DA-9A9E-E981AEBF5228}" type="pres">
      <dgm:prSet presAssocID="{62D7F792-456B-42B3-BA2C-5B7A7624EB73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D8B872-8988-40A8-B62F-5AD5F338421D}" type="pres">
      <dgm:prSet presAssocID="{62D7F792-456B-42B3-BA2C-5B7A7624EB73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4F60FC1-6D95-4BDE-9944-222A8D28B218}" type="pres">
      <dgm:prSet presAssocID="{62D7F792-456B-42B3-BA2C-5B7A7624EB73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80CA188-4F3B-44C7-9ADE-8DCD7A707D22}" type="pres">
      <dgm:prSet presAssocID="{62D7F792-456B-42B3-BA2C-5B7A7624EB73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D8D5E8-F97A-47E5-A026-142A313F60F3}" type="pres">
      <dgm:prSet presAssocID="{62D7F792-456B-42B3-BA2C-5B7A7624EB73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8DC7D2-DEB8-414F-BD96-CA79250EBABF}" type="pres">
      <dgm:prSet presAssocID="{62D7F792-456B-42B3-BA2C-5B7A7624EB73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85C02C3-B4A2-4019-995F-FE75DAFD800E}" type="pres">
      <dgm:prSet presAssocID="{62D7F792-456B-42B3-BA2C-5B7A7624EB73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BBD0E0-DAC7-4BA9-B906-8D6111E9DB29}" type="pres">
      <dgm:prSet presAssocID="{62D7F792-456B-42B3-BA2C-5B7A7624EB73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1BBB47-0402-446A-B926-9AF5B4B0C73A}" type="pres">
      <dgm:prSet presAssocID="{62D7F792-456B-42B3-BA2C-5B7A7624EB73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1FC60F-C7AD-4846-92B4-27E76F3A3EA6}" type="pres">
      <dgm:prSet presAssocID="{62D7F792-456B-42B3-BA2C-5B7A7624EB73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E8A5C5-179C-4D8A-9F35-5496E396F052}" type="pres">
      <dgm:prSet presAssocID="{62D7F792-456B-42B3-BA2C-5B7A7624EB73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85E3D3-86CD-4622-A29A-8108D7AC8AAA}" type="pres">
      <dgm:prSet presAssocID="{62D7F792-456B-42B3-BA2C-5B7A7624EB73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E0B6AC8-1D3A-4BE6-90BD-667D74E70D1A}" type="pres">
      <dgm:prSet presAssocID="{62D7F792-456B-42B3-BA2C-5B7A7624EB73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9F164CA-C65F-4ED3-BE22-0F59D6BE7AC6}" type="presOf" srcId="{6CCD99F5-BE13-49CA-988D-5C9C392815B4}" destId="{D61FC60F-C7AD-4846-92B4-27E76F3A3EA6}" srcOrd="1" destOrd="0" presId="urn:microsoft.com/office/officeart/2005/8/layout/vProcess5"/>
    <dgm:cxn modelId="{F14F2F49-B8BF-4C5E-9721-AF2ED04F84FA}" type="presOf" srcId="{350CA6E6-920B-48D6-A162-CE30C150E5C6}" destId="{45D8B872-8988-40A8-B62F-5AD5F338421D}" srcOrd="0" destOrd="0" presId="urn:microsoft.com/office/officeart/2005/8/layout/vProcess5"/>
    <dgm:cxn modelId="{15795AFC-FFB4-4A37-AAA9-63FB40227A6A}" type="presOf" srcId="{6C08E3FF-0F57-4D1C-B696-82E900A29500}" destId="{280CA188-4F3B-44C7-9ADE-8DCD7A707D22}" srcOrd="0" destOrd="0" presId="urn:microsoft.com/office/officeart/2005/8/layout/vProcess5"/>
    <dgm:cxn modelId="{76D336FD-E350-4733-86CC-6D635FE353D6}" type="presOf" srcId="{6C08E3FF-0F57-4D1C-B696-82E900A29500}" destId="{4E0B6AC8-1D3A-4BE6-90BD-667D74E70D1A}" srcOrd="1" destOrd="0" presId="urn:microsoft.com/office/officeart/2005/8/layout/vProcess5"/>
    <dgm:cxn modelId="{12AA4322-3994-44FE-AE14-82B22FC2CC46}" srcId="{62D7F792-456B-42B3-BA2C-5B7A7624EB73}" destId="{3C8D6656-F924-4BEB-BB88-6F21C627598F}" srcOrd="3" destOrd="0" parTransId="{45710FA2-BF8E-4E36-9986-102F4AC2BCDA}" sibTransId="{82F2056C-B3E0-4509-938C-6CDDC98B7637}"/>
    <dgm:cxn modelId="{D671A2AC-3954-4A65-A083-AC9D8717FFB9}" srcId="{62D7F792-456B-42B3-BA2C-5B7A7624EB73}" destId="{3F2B8F66-DCEB-46F0-91AD-543C30C1F8C9}" srcOrd="5" destOrd="0" parTransId="{A1D004B5-E398-41CD-8E62-55BD3AE57CC7}" sibTransId="{35C5836D-EDF3-4C4B-9F7F-8744C388D330}"/>
    <dgm:cxn modelId="{106EEF2D-C6A1-44CE-8D8F-B4B1224FD976}" srcId="{62D7F792-456B-42B3-BA2C-5B7A7624EB73}" destId="{6C08E3FF-0F57-4D1C-B696-82E900A29500}" srcOrd="4" destOrd="0" parTransId="{187CDB16-EFE6-4AAD-8EB9-AD0B408AC926}" sibTransId="{433FDB84-D5EF-4CA1-9965-29ADFAFD8256}"/>
    <dgm:cxn modelId="{2533808D-F027-452D-8C2C-D20273F38DC8}" type="presOf" srcId="{19278EB9-DC95-476F-B7B9-E14247CF4A58}" destId="{1D8DC7D2-DEB8-414F-BD96-CA79250EBABF}" srcOrd="0" destOrd="0" presId="urn:microsoft.com/office/officeart/2005/8/layout/vProcess5"/>
    <dgm:cxn modelId="{02193CB4-23B2-49A0-8568-91422C75896C}" type="presOf" srcId="{32D716EE-8940-421F-804D-1452DF31B728}" destId="{8ABE58EC-79ED-48E8-A9A4-57179EBC892D}" srcOrd="0" destOrd="0" presId="urn:microsoft.com/office/officeart/2005/8/layout/vProcess5"/>
    <dgm:cxn modelId="{1F826726-CC7C-4776-B214-F4D91190E381}" type="presOf" srcId="{3C8D6656-F924-4BEB-BB88-6F21C627598F}" destId="{8585E3D3-86CD-4622-A29A-8108D7AC8AAA}" srcOrd="1" destOrd="0" presId="urn:microsoft.com/office/officeart/2005/8/layout/vProcess5"/>
    <dgm:cxn modelId="{75138168-F380-4924-A2F1-2EEFC7E69D74}" type="presOf" srcId="{82F2056C-B3E0-4509-938C-6CDDC98B7637}" destId="{E8BBD0E0-DAC7-4BA9-B906-8D6111E9DB29}" srcOrd="0" destOrd="0" presId="urn:microsoft.com/office/officeart/2005/8/layout/vProcess5"/>
    <dgm:cxn modelId="{EE32575C-B03B-4F8F-9729-5325D7194EAD}" srcId="{62D7F792-456B-42B3-BA2C-5B7A7624EB73}" destId="{350CA6E6-920B-48D6-A162-CE30C150E5C6}" srcOrd="2" destOrd="0" parTransId="{A3E282B4-59C8-4247-BA13-825260B05135}" sibTransId="{F9A325CD-090B-4DF2-AA7C-5224101D3597}"/>
    <dgm:cxn modelId="{746CC2D9-AB42-4EBA-85D3-A7F975219944}" type="presOf" srcId="{F9A325CD-090B-4DF2-AA7C-5224101D3597}" destId="{F85C02C3-B4A2-4019-995F-FE75DAFD800E}" srcOrd="0" destOrd="0" presId="urn:microsoft.com/office/officeart/2005/8/layout/vProcess5"/>
    <dgm:cxn modelId="{692FD26A-05AE-47AC-AD2D-28A6C66D9AC7}" srcId="{62D7F792-456B-42B3-BA2C-5B7A7624EB73}" destId="{6CCD99F5-BE13-49CA-988D-5C9C392815B4}" srcOrd="1" destOrd="0" parTransId="{A73532D4-6859-497E-B245-0BE4ECE53FED}" sibTransId="{19278EB9-DC95-476F-B7B9-E14247CF4A58}"/>
    <dgm:cxn modelId="{D3B17C5C-CAE2-495F-AB5A-2874EF6480D8}" type="presOf" srcId="{6CCD99F5-BE13-49CA-988D-5C9C392815B4}" destId="{634DDF1F-9592-40DA-9A9E-E981AEBF5228}" srcOrd="0" destOrd="0" presId="urn:microsoft.com/office/officeart/2005/8/layout/vProcess5"/>
    <dgm:cxn modelId="{7FF46287-08E6-4A18-B665-3CB3FE757F5E}" srcId="{62D7F792-456B-42B3-BA2C-5B7A7624EB73}" destId="{45BACFC4-F6DF-4359-823C-94EE72C448D3}" srcOrd="6" destOrd="0" parTransId="{CBB3AD41-1DE2-4731-AB0A-AA1D44D541A0}" sibTransId="{E13EB3F1-1E2C-43EC-BD76-9925655E8D8F}"/>
    <dgm:cxn modelId="{FAC1570E-B71B-4A18-B61C-001132FCF1C3}" type="presOf" srcId="{350CA6E6-920B-48D6-A162-CE30C150E5C6}" destId="{8CE8A5C5-179C-4D8A-9F35-5496E396F052}" srcOrd="1" destOrd="0" presId="urn:microsoft.com/office/officeart/2005/8/layout/vProcess5"/>
    <dgm:cxn modelId="{CA34C51F-9991-4BCF-8961-E62AAA163AA9}" type="presOf" srcId="{6359DAEC-8879-4FC1-8D31-B0FC41C24CCC}" destId="{9AD8D5E8-F97A-47E5-A026-142A313F60F3}" srcOrd="0" destOrd="0" presId="urn:microsoft.com/office/officeart/2005/8/layout/vProcess5"/>
    <dgm:cxn modelId="{01772B55-14E6-41C3-B5D8-6A51B5FE2185}" type="presOf" srcId="{3C8D6656-F924-4BEB-BB88-6F21C627598F}" destId="{C4F60FC1-6D95-4BDE-9944-222A8D28B218}" srcOrd="0" destOrd="0" presId="urn:microsoft.com/office/officeart/2005/8/layout/vProcess5"/>
    <dgm:cxn modelId="{F1A1722F-0F77-44AE-B69E-7C9A1006C575}" type="presOf" srcId="{62D7F792-456B-42B3-BA2C-5B7A7624EB73}" destId="{2F4EB3FA-1A0D-48A4-A36A-0B9B5C412B8C}" srcOrd="0" destOrd="0" presId="urn:microsoft.com/office/officeart/2005/8/layout/vProcess5"/>
    <dgm:cxn modelId="{3AE36084-FF3F-490E-ACB5-E407AD7C7742}" srcId="{62D7F792-456B-42B3-BA2C-5B7A7624EB73}" destId="{32D716EE-8940-421F-804D-1452DF31B728}" srcOrd="0" destOrd="0" parTransId="{526B0E4B-FCF8-49A9-BFA6-B278B1FF1B3E}" sibTransId="{6359DAEC-8879-4FC1-8D31-B0FC41C24CCC}"/>
    <dgm:cxn modelId="{A152C799-CF37-4976-8EDA-29D8251A53C2}" type="presOf" srcId="{32D716EE-8940-421F-804D-1452DF31B728}" destId="{091BBB47-0402-446A-B926-9AF5B4B0C73A}" srcOrd="1" destOrd="0" presId="urn:microsoft.com/office/officeart/2005/8/layout/vProcess5"/>
    <dgm:cxn modelId="{40FF2E86-38A4-4FE8-9EAB-E992B813D978}" type="presParOf" srcId="{2F4EB3FA-1A0D-48A4-A36A-0B9B5C412B8C}" destId="{3D2E1C3A-933B-479E-9313-5A9A1C0C0108}" srcOrd="0" destOrd="0" presId="urn:microsoft.com/office/officeart/2005/8/layout/vProcess5"/>
    <dgm:cxn modelId="{21A8E839-BBA5-4A45-B59A-3896620BFA00}" type="presParOf" srcId="{2F4EB3FA-1A0D-48A4-A36A-0B9B5C412B8C}" destId="{8ABE58EC-79ED-48E8-A9A4-57179EBC892D}" srcOrd="1" destOrd="0" presId="urn:microsoft.com/office/officeart/2005/8/layout/vProcess5"/>
    <dgm:cxn modelId="{52DC2F95-B919-4E73-A655-089D92F0AB3D}" type="presParOf" srcId="{2F4EB3FA-1A0D-48A4-A36A-0B9B5C412B8C}" destId="{634DDF1F-9592-40DA-9A9E-E981AEBF5228}" srcOrd="2" destOrd="0" presId="urn:microsoft.com/office/officeart/2005/8/layout/vProcess5"/>
    <dgm:cxn modelId="{3A16FF8A-C9AE-4E7C-A621-B6020A302798}" type="presParOf" srcId="{2F4EB3FA-1A0D-48A4-A36A-0B9B5C412B8C}" destId="{45D8B872-8988-40A8-B62F-5AD5F338421D}" srcOrd="3" destOrd="0" presId="urn:microsoft.com/office/officeart/2005/8/layout/vProcess5"/>
    <dgm:cxn modelId="{3A36ADC0-C10E-493F-99E3-C4424836F367}" type="presParOf" srcId="{2F4EB3FA-1A0D-48A4-A36A-0B9B5C412B8C}" destId="{C4F60FC1-6D95-4BDE-9944-222A8D28B218}" srcOrd="4" destOrd="0" presId="urn:microsoft.com/office/officeart/2005/8/layout/vProcess5"/>
    <dgm:cxn modelId="{AF2AD7CD-2370-4C23-A0D0-1CED40300ACA}" type="presParOf" srcId="{2F4EB3FA-1A0D-48A4-A36A-0B9B5C412B8C}" destId="{280CA188-4F3B-44C7-9ADE-8DCD7A707D22}" srcOrd="5" destOrd="0" presId="urn:microsoft.com/office/officeart/2005/8/layout/vProcess5"/>
    <dgm:cxn modelId="{89E53705-72C0-43A6-9E95-40A07232D441}" type="presParOf" srcId="{2F4EB3FA-1A0D-48A4-A36A-0B9B5C412B8C}" destId="{9AD8D5E8-F97A-47E5-A026-142A313F60F3}" srcOrd="6" destOrd="0" presId="urn:microsoft.com/office/officeart/2005/8/layout/vProcess5"/>
    <dgm:cxn modelId="{C4C26DC1-7795-4B9E-A098-1D5E4A26FCCB}" type="presParOf" srcId="{2F4EB3FA-1A0D-48A4-A36A-0B9B5C412B8C}" destId="{1D8DC7D2-DEB8-414F-BD96-CA79250EBABF}" srcOrd="7" destOrd="0" presId="urn:microsoft.com/office/officeart/2005/8/layout/vProcess5"/>
    <dgm:cxn modelId="{8D51F240-9D7E-43CB-BF76-49D6C57B6D6F}" type="presParOf" srcId="{2F4EB3FA-1A0D-48A4-A36A-0B9B5C412B8C}" destId="{F85C02C3-B4A2-4019-995F-FE75DAFD800E}" srcOrd="8" destOrd="0" presId="urn:microsoft.com/office/officeart/2005/8/layout/vProcess5"/>
    <dgm:cxn modelId="{E5948E7B-2FE8-4578-9975-8B43F67049BB}" type="presParOf" srcId="{2F4EB3FA-1A0D-48A4-A36A-0B9B5C412B8C}" destId="{E8BBD0E0-DAC7-4BA9-B906-8D6111E9DB29}" srcOrd="9" destOrd="0" presId="urn:microsoft.com/office/officeart/2005/8/layout/vProcess5"/>
    <dgm:cxn modelId="{878DF6D0-E560-45C1-B2E0-D6D433B42545}" type="presParOf" srcId="{2F4EB3FA-1A0D-48A4-A36A-0B9B5C412B8C}" destId="{091BBB47-0402-446A-B926-9AF5B4B0C73A}" srcOrd="10" destOrd="0" presId="urn:microsoft.com/office/officeart/2005/8/layout/vProcess5"/>
    <dgm:cxn modelId="{5A71573B-7F86-461C-B81A-8B70CAB58E0A}" type="presParOf" srcId="{2F4EB3FA-1A0D-48A4-A36A-0B9B5C412B8C}" destId="{D61FC60F-C7AD-4846-92B4-27E76F3A3EA6}" srcOrd="11" destOrd="0" presId="urn:microsoft.com/office/officeart/2005/8/layout/vProcess5"/>
    <dgm:cxn modelId="{94A632AA-0918-46F3-B0A7-5CABC58DEF6F}" type="presParOf" srcId="{2F4EB3FA-1A0D-48A4-A36A-0B9B5C412B8C}" destId="{8CE8A5C5-179C-4D8A-9F35-5496E396F052}" srcOrd="12" destOrd="0" presId="urn:microsoft.com/office/officeart/2005/8/layout/vProcess5"/>
    <dgm:cxn modelId="{0571BD24-31BC-4D3D-9582-90A385362033}" type="presParOf" srcId="{2F4EB3FA-1A0D-48A4-A36A-0B9B5C412B8C}" destId="{8585E3D3-86CD-4622-A29A-8108D7AC8AAA}" srcOrd="13" destOrd="0" presId="urn:microsoft.com/office/officeart/2005/8/layout/vProcess5"/>
    <dgm:cxn modelId="{8F361A6E-546A-4C1E-AB4A-7D4125AF4F36}" type="presParOf" srcId="{2F4EB3FA-1A0D-48A4-A36A-0B9B5C412B8C}" destId="{4E0B6AC8-1D3A-4BE6-90BD-667D74E70D1A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DAE7F8C-6C72-44A4-9BF3-DC88586334D7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C7362559-8B4D-40FF-84F9-25972F5E181F}">
      <dgm:prSet phldrT="[文字]" custT="1"/>
      <dgm:spPr/>
      <dgm:t>
        <a:bodyPr/>
        <a:lstStyle/>
        <a:p>
          <a:r>
            <a:rPr lang="en-US" altLang="zh-TW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1</a:t>
          </a:r>
          <a:endParaRPr lang="zh-TW" altLang="en-US" sz="24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B2C7987A-436A-487E-915C-D2784CCB92FF}" type="parTrans" cxnId="{4A102C1D-2625-4A79-B3A8-1961B4A8F675}">
      <dgm:prSet/>
      <dgm:spPr/>
      <dgm:t>
        <a:bodyPr/>
        <a:lstStyle/>
        <a:p>
          <a:endParaRPr lang="zh-TW" altLang="en-US"/>
        </a:p>
      </dgm:t>
    </dgm:pt>
    <dgm:pt modelId="{8C876549-CC2A-4079-AF83-A7437C26F724}" type="sibTrans" cxnId="{4A102C1D-2625-4A79-B3A8-1961B4A8F675}">
      <dgm:prSet/>
      <dgm:spPr/>
      <dgm:t>
        <a:bodyPr/>
        <a:lstStyle/>
        <a:p>
          <a:endParaRPr lang="zh-TW" altLang="en-US"/>
        </a:p>
      </dgm:t>
    </dgm:pt>
    <dgm:pt modelId="{07BC25B1-68BC-4BF4-B622-791BFE569F29}">
      <dgm:prSet phldrT="[文字]" custT="1"/>
      <dgm:spPr/>
      <dgm:t>
        <a:bodyPr/>
        <a:lstStyle/>
        <a:p>
          <a:r>
            <a:rPr lang="zh-TW" altLang="en-US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嘉義市</a:t>
          </a:r>
          <a:r>
            <a:rPr lang="en-US" altLang="zh-TW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台灣              </a:t>
          </a:r>
          <a:r>
            <a:rPr lang="en-US" altLang="zh-TW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32.50</a:t>
          </a:r>
          <a:endParaRPr lang="zh-TW" altLang="en-US" sz="24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8B04FF11-67FA-4CD1-9FB6-87D7A1806078}" type="parTrans" cxnId="{70E69BC6-1FD3-4326-BBE5-7AF794135D4C}">
      <dgm:prSet/>
      <dgm:spPr/>
      <dgm:t>
        <a:bodyPr/>
        <a:lstStyle/>
        <a:p>
          <a:endParaRPr lang="zh-TW" altLang="en-US"/>
        </a:p>
      </dgm:t>
    </dgm:pt>
    <dgm:pt modelId="{D8DC7F5E-89FE-4417-9220-FF17038CC852}" type="sibTrans" cxnId="{70E69BC6-1FD3-4326-BBE5-7AF794135D4C}">
      <dgm:prSet/>
      <dgm:spPr/>
      <dgm:t>
        <a:bodyPr/>
        <a:lstStyle/>
        <a:p>
          <a:endParaRPr lang="zh-TW" altLang="en-US"/>
        </a:p>
      </dgm:t>
    </dgm:pt>
    <dgm:pt modelId="{8586C7F6-B30B-4142-9C28-FBFFF5FAC487}">
      <dgm:prSet phldrT="[文字]" custT="1"/>
      <dgm:spPr/>
      <dgm:t>
        <a:bodyPr/>
        <a:lstStyle/>
        <a:p>
          <a:r>
            <a:rPr lang="en-US" altLang="zh-TW" sz="2400" dirty="0" smtClean="0">
              <a:latin typeface="微軟正黑體" pitchFamily="34" charset="-120"/>
              <a:ea typeface="微軟正黑體" pitchFamily="34" charset="-120"/>
            </a:rPr>
            <a:t>2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8854C043-4FDE-41D4-9AC6-7724D8E8C722}" type="parTrans" cxnId="{D00F51C1-8282-4E17-B56F-2E36108CF6C6}">
      <dgm:prSet/>
      <dgm:spPr/>
      <dgm:t>
        <a:bodyPr/>
        <a:lstStyle/>
        <a:p>
          <a:endParaRPr lang="zh-TW" altLang="en-US"/>
        </a:p>
      </dgm:t>
    </dgm:pt>
    <dgm:pt modelId="{0A36A58C-6366-46DE-A4B9-E097C9518EBA}" type="sibTrans" cxnId="{D00F51C1-8282-4E17-B56F-2E36108CF6C6}">
      <dgm:prSet/>
      <dgm:spPr/>
      <dgm:t>
        <a:bodyPr/>
        <a:lstStyle/>
        <a:p>
          <a:endParaRPr lang="zh-TW" altLang="en-US"/>
        </a:p>
      </dgm:t>
    </dgm:pt>
    <dgm:pt modelId="{341B94EA-F0EA-4BE0-8295-779EDE179C8A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浙江杭州市</a:t>
          </a:r>
          <a:r>
            <a:rPr lang="en-US" altLang="zh-TW" sz="240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中國      </a:t>
          </a:r>
          <a:r>
            <a:rPr lang="en-US" altLang="zh-TW" sz="2400" dirty="0" smtClean="0">
              <a:latin typeface="微軟正黑體" pitchFamily="34" charset="-120"/>
              <a:ea typeface="微軟正黑體" pitchFamily="34" charset="-120"/>
            </a:rPr>
            <a:t>17.39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F416EF09-05DD-48BD-81DC-DCA61C5B4B84}" type="parTrans" cxnId="{ED871438-215D-4AA0-813B-5D65D069B20E}">
      <dgm:prSet/>
      <dgm:spPr/>
      <dgm:t>
        <a:bodyPr/>
        <a:lstStyle/>
        <a:p>
          <a:endParaRPr lang="zh-TW" altLang="en-US"/>
        </a:p>
      </dgm:t>
    </dgm:pt>
    <dgm:pt modelId="{D98BF0E3-E567-46A9-AC0C-622FAD805F5A}" type="sibTrans" cxnId="{ED871438-215D-4AA0-813B-5D65D069B20E}">
      <dgm:prSet/>
      <dgm:spPr/>
      <dgm:t>
        <a:bodyPr/>
        <a:lstStyle/>
        <a:p>
          <a:endParaRPr lang="zh-TW" altLang="en-US"/>
        </a:p>
      </dgm:t>
    </dgm:pt>
    <dgm:pt modelId="{90A76DD4-261E-43FF-A425-E8ED82E32184}">
      <dgm:prSet phldrT="[文字]" custT="1"/>
      <dgm:spPr/>
      <dgm:t>
        <a:bodyPr/>
        <a:lstStyle/>
        <a:p>
          <a:r>
            <a:rPr lang="en-US" altLang="zh-TW" sz="2400" dirty="0" smtClean="0">
              <a:latin typeface="微軟正黑體" pitchFamily="34" charset="-120"/>
              <a:ea typeface="微軟正黑體" pitchFamily="34" charset="-120"/>
            </a:rPr>
            <a:t>4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A8BE09A3-3140-409E-86F5-B4A95F1E8BC9}" type="parTrans" cxnId="{F46A6923-7CFE-4945-AC28-2670B4183A77}">
      <dgm:prSet/>
      <dgm:spPr/>
      <dgm:t>
        <a:bodyPr/>
        <a:lstStyle/>
        <a:p>
          <a:endParaRPr lang="zh-TW" altLang="en-US"/>
        </a:p>
      </dgm:t>
    </dgm:pt>
    <dgm:pt modelId="{5384025A-5680-4A89-BA55-142A8834BE61}" type="sibTrans" cxnId="{F46A6923-7CFE-4945-AC28-2670B4183A77}">
      <dgm:prSet/>
      <dgm:spPr/>
      <dgm:t>
        <a:bodyPr/>
        <a:lstStyle/>
        <a:p>
          <a:endParaRPr lang="zh-TW" altLang="en-US"/>
        </a:p>
      </dgm:t>
    </dgm:pt>
    <dgm:pt modelId="{4E3332F1-1E3A-48CC-88D4-6BA47CEC68DC}">
      <dgm:prSet phldrT="[文字]" custT="1"/>
      <dgm:spPr/>
      <dgm:t>
        <a:bodyPr/>
        <a:lstStyle/>
        <a:p>
          <a:r>
            <a:rPr lang="zh-TW" altLang="en-US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台南市</a:t>
          </a:r>
          <a:r>
            <a:rPr lang="en-US" altLang="zh-TW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台灣                </a:t>
          </a:r>
          <a:r>
            <a:rPr lang="en-US" altLang="zh-TW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7.53</a:t>
          </a:r>
          <a:endParaRPr lang="zh-TW" altLang="en-US" sz="24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CF01203-7520-4B00-BA5A-9A7A78729831}" type="parTrans" cxnId="{6073A670-DC18-4CAF-918A-DA11687E4339}">
      <dgm:prSet/>
      <dgm:spPr/>
      <dgm:t>
        <a:bodyPr/>
        <a:lstStyle/>
        <a:p>
          <a:endParaRPr lang="zh-TW" altLang="en-US"/>
        </a:p>
      </dgm:t>
    </dgm:pt>
    <dgm:pt modelId="{5CB7FFBE-46F4-4DAF-B7DB-6EB4831E43E7}" type="sibTrans" cxnId="{6073A670-DC18-4CAF-918A-DA11687E4339}">
      <dgm:prSet/>
      <dgm:spPr/>
      <dgm:t>
        <a:bodyPr/>
        <a:lstStyle/>
        <a:p>
          <a:endParaRPr lang="zh-TW" altLang="en-US"/>
        </a:p>
      </dgm:t>
    </dgm:pt>
    <dgm:pt modelId="{54356818-0962-4673-9385-5C1453C2AC72}">
      <dgm:prSet phldrT="[文字]" custT="1"/>
      <dgm:spPr/>
      <dgm:t>
        <a:bodyPr/>
        <a:lstStyle/>
        <a:p>
          <a:r>
            <a:rPr lang="en-US" altLang="zh-TW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3</a:t>
          </a:r>
          <a:endParaRPr lang="zh-TW" altLang="en-US" sz="24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C56D066C-D4DD-4D50-A751-B77F5E6081FB}" type="parTrans" cxnId="{6CE16900-E264-4E7D-8047-9EA1D7DAA77D}">
      <dgm:prSet/>
      <dgm:spPr/>
      <dgm:t>
        <a:bodyPr/>
        <a:lstStyle/>
        <a:p>
          <a:endParaRPr lang="zh-TW" altLang="en-US"/>
        </a:p>
      </dgm:t>
    </dgm:pt>
    <dgm:pt modelId="{22BF7878-2D12-49BF-B3D9-697D5D1B739F}" type="sibTrans" cxnId="{6CE16900-E264-4E7D-8047-9EA1D7DAA77D}">
      <dgm:prSet/>
      <dgm:spPr/>
      <dgm:t>
        <a:bodyPr/>
        <a:lstStyle/>
        <a:p>
          <a:endParaRPr lang="zh-TW" altLang="en-US"/>
        </a:p>
      </dgm:t>
    </dgm:pt>
    <dgm:pt modelId="{1D2279CC-5168-4F2E-B2D8-85E8BB079262}">
      <dgm:prSet phldrT="[文字]" custT="1"/>
      <dgm:spPr/>
      <dgm:t>
        <a:bodyPr/>
        <a:lstStyle/>
        <a:p>
          <a:r>
            <a:rPr lang="en-US" altLang="zh-TW" sz="2400" dirty="0" smtClean="0">
              <a:latin typeface="微軟正黑體" pitchFamily="34" charset="-120"/>
              <a:ea typeface="微軟正黑體" pitchFamily="34" charset="-120"/>
            </a:rPr>
            <a:t>5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5D0DF1CB-452D-4BC0-89BB-7D6406EAF050}" type="parTrans" cxnId="{3D0B9D30-CF97-48CB-A604-4E37BA1F838E}">
      <dgm:prSet/>
      <dgm:spPr/>
      <dgm:t>
        <a:bodyPr/>
        <a:lstStyle/>
        <a:p>
          <a:endParaRPr lang="zh-TW" altLang="en-US"/>
        </a:p>
      </dgm:t>
    </dgm:pt>
    <dgm:pt modelId="{0BC28A29-3A81-4F75-BDD6-B72398232941}" type="sibTrans" cxnId="{3D0B9D30-CF97-48CB-A604-4E37BA1F838E}">
      <dgm:prSet/>
      <dgm:spPr/>
      <dgm:t>
        <a:bodyPr/>
        <a:lstStyle/>
        <a:p>
          <a:endParaRPr lang="zh-TW" altLang="en-US"/>
        </a:p>
      </dgm:t>
    </dgm:pt>
    <dgm:pt modelId="{73BD0820-EB98-4FFF-978F-6C0DCD124D54}">
      <dgm:prSet phldrT="[文字]" custT="1"/>
      <dgm:spPr/>
      <dgm:t>
        <a:bodyPr/>
        <a:lstStyle/>
        <a:p>
          <a:r>
            <a:rPr lang="en-US" altLang="zh-TW" sz="2400" dirty="0" smtClean="0">
              <a:latin typeface="微軟正黑體" pitchFamily="34" charset="-120"/>
              <a:ea typeface="微軟正黑體" pitchFamily="34" charset="-120"/>
            </a:rPr>
            <a:t>6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2B2D94A6-3D63-4815-AA00-5559D2ED32B4}" type="parTrans" cxnId="{DE3CF36E-44A0-42B8-9526-EF9EBC75A24A}">
      <dgm:prSet/>
      <dgm:spPr/>
      <dgm:t>
        <a:bodyPr/>
        <a:lstStyle/>
        <a:p>
          <a:endParaRPr lang="zh-TW" altLang="en-US"/>
        </a:p>
      </dgm:t>
    </dgm:pt>
    <dgm:pt modelId="{94B72DF6-F241-4B97-871D-96E72945C6DC}" type="sibTrans" cxnId="{DE3CF36E-44A0-42B8-9526-EF9EBC75A24A}">
      <dgm:prSet/>
      <dgm:spPr/>
      <dgm:t>
        <a:bodyPr/>
        <a:lstStyle/>
        <a:p>
          <a:endParaRPr lang="zh-TW" altLang="en-US"/>
        </a:p>
      </dgm:t>
    </dgm:pt>
    <dgm:pt modelId="{434AE04E-28D8-409C-8C51-3FBD5868D277}">
      <dgm:prSet phldrT="[文字]" custT="1"/>
      <dgm:spPr/>
      <dgm:t>
        <a:bodyPr/>
        <a:lstStyle/>
        <a:p>
          <a:r>
            <a:rPr lang="en-US" altLang="zh-TW" sz="2400" dirty="0" smtClean="0">
              <a:latin typeface="微軟正黑體" pitchFamily="34" charset="-120"/>
              <a:ea typeface="微軟正黑體" pitchFamily="34" charset="-120"/>
            </a:rPr>
            <a:t>7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4C684DBC-2F01-44DF-A6C7-B1AAF6BA0AE8}" type="parTrans" cxnId="{5C828494-3D08-4291-936D-0B859873FE79}">
      <dgm:prSet/>
      <dgm:spPr/>
      <dgm:t>
        <a:bodyPr/>
        <a:lstStyle/>
        <a:p>
          <a:endParaRPr lang="zh-TW" altLang="en-US"/>
        </a:p>
      </dgm:t>
    </dgm:pt>
    <dgm:pt modelId="{C73AC3C5-2576-4D5F-8EDD-F18C718976DD}" type="sibTrans" cxnId="{5C828494-3D08-4291-936D-0B859873FE79}">
      <dgm:prSet/>
      <dgm:spPr/>
      <dgm:t>
        <a:bodyPr/>
        <a:lstStyle/>
        <a:p>
          <a:endParaRPr lang="zh-TW" altLang="en-US"/>
        </a:p>
      </dgm:t>
    </dgm:pt>
    <dgm:pt modelId="{C4B37F9C-A12C-4C34-9F1D-11BEB9B94F9B}">
      <dgm:prSet phldrT="[文字]" custT="1"/>
      <dgm:spPr/>
      <dgm:t>
        <a:bodyPr/>
        <a:lstStyle/>
        <a:p>
          <a:r>
            <a:rPr lang="en-US" altLang="zh-TW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10</a:t>
          </a:r>
          <a:endParaRPr lang="zh-TW" altLang="en-US" sz="24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4DC62BD7-72A7-491B-84B0-FCC3DC6EC488}" type="parTrans" cxnId="{EA484B05-DFE0-48B8-81F5-F62787029583}">
      <dgm:prSet/>
      <dgm:spPr/>
      <dgm:t>
        <a:bodyPr/>
        <a:lstStyle/>
        <a:p>
          <a:endParaRPr lang="zh-TW" altLang="en-US"/>
        </a:p>
      </dgm:t>
    </dgm:pt>
    <dgm:pt modelId="{D13A7B4F-1B0B-4374-A0FE-23959256A51E}" type="sibTrans" cxnId="{EA484B05-DFE0-48B8-81F5-F62787029583}">
      <dgm:prSet/>
      <dgm:spPr/>
      <dgm:t>
        <a:bodyPr/>
        <a:lstStyle/>
        <a:p>
          <a:endParaRPr lang="zh-TW" altLang="en-US"/>
        </a:p>
      </dgm:t>
    </dgm:pt>
    <dgm:pt modelId="{9185C8A9-BC56-4717-8F17-B31925FE8475}">
      <dgm:prSet phldrT="[文字]" custT="1"/>
      <dgm:spPr/>
      <dgm:t>
        <a:bodyPr/>
        <a:lstStyle/>
        <a:p>
          <a:r>
            <a:rPr lang="en-US" altLang="zh-TW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8</a:t>
          </a:r>
          <a:endParaRPr lang="zh-TW" altLang="en-US" sz="24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4AED3FDE-8FE2-44C0-8BF8-A8DCBD85A592}" type="parTrans" cxnId="{15A1051E-3763-49E2-929B-F5C5E58F1790}">
      <dgm:prSet/>
      <dgm:spPr/>
      <dgm:t>
        <a:bodyPr/>
        <a:lstStyle/>
        <a:p>
          <a:endParaRPr lang="zh-TW" altLang="en-US"/>
        </a:p>
      </dgm:t>
    </dgm:pt>
    <dgm:pt modelId="{435FA394-B30D-49EA-81DB-E4F7201AC2A0}" type="sibTrans" cxnId="{15A1051E-3763-49E2-929B-F5C5E58F1790}">
      <dgm:prSet/>
      <dgm:spPr/>
      <dgm:t>
        <a:bodyPr/>
        <a:lstStyle/>
        <a:p>
          <a:endParaRPr lang="zh-TW" altLang="en-US"/>
        </a:p>
      </dgm:t>
    </dgm:pt>
    <dgm:pt modelId="{512C1188-3919-47EB-AEB9-842F414C0870}">
      <dgm:prSet phldrT="[文字]" custT="1"/>
      <dgm:spPr/>
      <dgm:t>
        <a:bodyPr/>
        <a:lstStyle/>
        <a:p>
          <a:r>
            <a:rPr lang="en-US" altLang="zh-TW" sz="2400" dirty="0" smtClean="0">
              <a:latin typeface="微軟正黑體" pitchFamily="34" charset="-120"/>
              <a:ea typeface="微軟正黑體" pitchFamily="34" charset="-120"/>
            </a:rPr>
            <a:t>9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6BFFB041-9A4E-48C5-B848-8E2956C47D63}" type="parTrans" cxnId="{65872599-9DD7-4657-8CC2-06DBD68B1378}">
      <dgm:prSet/>
      <dgm:spPr/>
      <dgm:t>
        <a:bodyPr/>
        <a:lstStyle/>
        <a:p>
          <a:endParaRPr lang="zh-TW" altLang="en-US"/>
        </a:p>
      </dgm:t>
    </dgm:pt>
    <dgm:pt modelId="{115AFCC0-5080-439B-9F1E-2417EFAADD44}" type="sibTrans" cxnId="{65872599-9DD7-4657-8CC2-06DBD68B1378}">
      <dgm:prSet/>
      <dgm:spPr/>
      <dgm:t>
        <a:bodyPr/>
        <a:lstStyle/>
        <a:p>
          <a:endParaRPr lang="zh-TW" altLang="en-US"/>
        </a:p>
      </dgm:t>
    </dgm:pt>
    <dgm:pt modelId="{06BDAB42-6323-400B-828D-4CBBFFB22644}">
      <dgm:prSet phldrT="[文字]" custT="1"/>
      <dgm:spPr/>
      <dgm:t>
        <a:bodyPr/>
        <a:lstStyle/>
        <a:p>
          <a:r>
            <a:rPr lang="zh-TW" altLang="en-US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高雄市</a:t>
          </a:r>
          <a:r>
            <a:rPr lang="en-US" altLang="zh-TW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台灣               </a:t>
          </a:r>
          <a:r>
            <a:rPr lang="en-US" altLang="zh-TW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11.95</a:t>
          </a:r>
          <a:endParaRPr lang="zh-TW" altLang="en-US" sz="24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B322FA1A-D604-4633-8B7E-B9B39A92EC0E}" type="parTrans" cxnId="{9560688F-893A-44DC-9EC1-794045BBCA32}">
      <dgm:prSet/>
      <dgm:spPr/>
      <dgm:t>
        <a:bodyPr/>
        <a:lstStyle/>
        <a:p>
          <a:endParaRPr lang="zh-TW" altLang="en-US"/>
        </a:p>
      </dgm:t>
    </dgm:pt>
    <dgm:pt modelId="{1CF9D0BB-A822-4BD9-A22E-C1CB633EAC19}" type="sibTrans" cxnId="{9560688F-893A-44DC-9EC1-794045BBCA32}">
      <dgm:prSet/>
      <dgm:spPr/>
      <dgm:t>
        <a:bodyPr/>
        <a:lstStyle/>
        <a:p>
          <a:endParaRPr lang="zh-TW" altLang="en-US"/>
        </a:p>
      </dgm:t>
    </dgm:pt>
    <dgm:pt modelId="{84AA4D7F-0E6F-49E0-B731-A4C7D1665E16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上海市</a:t>
          </a:r>
          <a:r>
            <a:rPr lang="en-US" altLang="zh-TW" sz="240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中國               </a:t>
          </a:r>
          <a:r>
            <a:rPr lang="en-US" altLang="zh-TW" sz="2400" dirty="0" smtClean="0">
              <a:latin typeface="微軟正黑體" pitchFamily="34" charset="-120"/>
              <a:ea typeface="微軟正黑體" pitchFamily="34" charset="-120"/>
            </a:rPr>
            <a:t>11.20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5FA28857-0F52-487F-BC77-2FC122F6D41C}" type="parTrans" cxnId="{BFC65AF2-73BD-4369-A9BF-886B44DCA4E6}">
      <dgm:prSet/>
      <dgm:spPr/>
      <dgm:t>
        <a:bodyPr/>
        <a:lstStyle/>
        <a:p>
          <a:endParaRPr lang="zh-TW" altLang="en-US"/>
        </a:p>
      </dgm:t>
    </dgm:pt>
    <dgm:pt modelId="{87F229E5-9C10-4378-AC4E-96CFFB1E2BEF}" type="sibTrans" cxnId="{BFC65AF2-73BD-4369-A9BF-886B44DCA4E6}">
      <dgm:prSet/>
      <dgm:spPr/>
      <dgm:t>
        <a:bodyPr/>
        <a:lstStyle/>
        <a:p>
          <a:endParaRPr lang="zh-TW" altLang="en-US"/>
        </a:p>
      </dgm:t>
    </dgm:pt>
    <dgm:pt modelId="{A2EE1ECE-5CF7-4619-A366-EA98C24FA561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浙江義烏市</a:t>
          </a:r>
          <a:r>
            <a:rPr lang="en-US" altLang="zh-TW" sz="240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中國      </a:t>
          </a:r>
          <a:r>
            <a:rPr lang="en-US" altLang="zh-TW" sz="2400" dirty="0" smtClean="0">
              <a:latin typeface="微軟正黑體" pitchFamily="34" charset="-120"/>
              <a:ea typeface="微軟正黑體" pitchFamily="34" charset="-120"/>
            </a:rPr>
            <a:t>10.88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9F96145A-F842-43FC-AC4C-62DAC117417C}" type="parTrans" cxnId="{785C8B42-DBFA-4813-BDA4-CF26D56C866F}">
      <dgm:prSet/>
      <dgm:spPr/>
      <dgm:t>
        <a:bodyPr/>
        <a:lstStyle/>
        <a:p>
          <a:endParaRPr lang="zh-TW" altLang="en-US"/>
        </a:p>
      </dgm:t>
    </dgm:pt>
    <dgm:pt modelId="{3CFADE3A-9497-4D45-922C-C08F5CEBE291}" type="sibTrans" cxnId="{785C8B42-DBFA-4813-BDA4-CF26D56C866F}">
      <dgm:prSet/>
      <dgm:spPr/>
      <dgm:t>
        <a:bodyPr/>
        <a:lstStyle/>
        <a:p>
          <a:endParaRPr lang="zh-TW" altLang="en-US"/>
        </a:p>
      </dgm:t>
    </dgm:pt>
    <dgm:pt modelId="{1DE59FEC-A3CA-4727-938E-D3047533CDCE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海外地區                     </a:t>
          </a:r>
          <a:r>
            <a:rPr lang="en-US" altLang="zh-TW" sz="2400" dirty="0" smtClean="0">
              <a:latin typeface="微軟正黑體" pitchFamily="34" charset="-120"/>
              <a:ea typeface="微軟正黑體" pitchFamily="34" charset="-120"/>
            </a:rPr>
            <a:t>10.30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08BCD916-6AD2-4883-82FE-E61F0F946F66}" type="parTrans" cxnId="{D8268F49-4CA8-4060-B09E-17EF8899D2F7}">
      <dgm:prSet/>
      <dgm:spPr/>
      <dgm:t>
        <a:bodyPr/>
        <a:lstStyle/>
        <a:p>
          <a:endParaRPr lang="zh-TW" altLang="en-US"/>
        </a:p>
      </dgm:t>
    </dgm:pt>
    <dgm:pt modelId="{2317E427-6EB3-467E-8E08-A72C96922BD3}" type="sibTrans" cxnId="{D8268F49-4CA8-4060-B09E-17EF8899D2F7}">
      <dgm:prSet/>
      <dgm:spPr/>
      <dgm:t>
        <a:bodyPr/>
        <a:lstStyle/>
        <a:p>
          <a:endParaRPr lang="zh-TW" altLang="en-US"/>
        </a:p>
      </dgm:t>
    </dgm:pt>
    <dgm:pt modelId="{25FA0789-A11A-4DA9-8B83-273A6E242168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北京市</a:t>
          </a:r>
          <a:r>
            <a:rPr lang="en-US" altLang="zh-TW" sz="240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中國               </a:t>
          </a:r>
          <a:r>
            <a:rPr lang="en-US" altLang="zh-TW" sz="2400" dirty="0" smtClean="0">
              <a:latin typeface="微軟正黑體" pitchFamily="34" charset="-120"/>
              <a:ea typeface="微軟正黑體" pitchFamily="34" charset="-120"/>
            </a:rPr>
            <a:t>10.20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811E4A49-65C9-4A6F-93D6-D6DE38A55FF7}" type="parTrans" cxnId="{08BA65A2-BEB8-4EBE-9F0C-77DC682436B8}">
      <dgm:prSet/>
      <dgm:spPr/>
      <dgm:t>
        <a:bodyPr/>
        <a:lstStyle/>
        <a:p>
          <a:endParaRPr lang="zh-TW" altLang="en-US"/>
        </a:p>
      </dgm:t>
    </dgm:pt>
    <dgm:pt modelId="{57CBEEF4-A00A-4ADC-AD68-AF11A9AEA544}" type="sibTrans" cxnId="{08BA65A2-BEB8-4EBE-9F0C-77DC682436B8}">
      <dgm:prSet/>
      <dgm:spPr/>
      <dgm:t>
        <a:bodyPr/>
        <a:lstStyle/>
        <a:p>
          <a:endParaRPr lang="zh-TW" altLang="en-US"/>
        </a:p>
      </dgm:t>
    </dgm:pt>
    <dgm:pt modelId="{5D2486BF-A0E4-4E3C-9CC4-4F7A504D8FDA}">
      <dgm:prSet phldrT="[文字]" custT="1"/>
      <dgm:spPr/>
      <dgm:t>
        <a:bodyPr/>
        <a:lstStyle/>
        <a:p>
          <a:r>
            <a:rPr lang="zh-TW" altLang="en-US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台中市</a:t>
          </a:r>
          <a:r>
            <a:rPr lang="en-US" altLang="zh-TW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台灣                </a:t>
          </a:r>
          <a:r>
            <a:rPr lang="en-US" altLang="zh-TW" sz="24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9.78</a:t>
          </a:r>
          <a:endParaRPr lang="zh-TW" altLang="en-US" sz="24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0997A806-6DE2-4B55-9969-737056B5FDCA}" type="parTrans" cxnId="{EE649F09-82DD-458D-B862-6C231776D280}">
      <dgm:prSet/>
      <dgm:spPr/>
      <dgm:t>
        <a:bodyPr/>
        <a:lstStyle/>
        <a:p>
          <a:endParaRPr lang="zh-TW" altLang="en-US"/>
        </a:p>
      </dgm:t>
    </dgm:pt>
    <dgm:pt modelId="{6D8AED1E-29BA-4319-9D84-320F57802D22}" type="sibTrans" cxnId="{EE649F09-82DD-458D-B862-6C231776D280}">
      <dgm:prSet/>
      <dgm:spPr/>
      <dgm:t>
        <a:bodyPr/>
        <a:lstStyle/>
        <a:p>
          <a:endParaRPr lang="zh-TW" altLang="en-US"/>
        </a:p>
      </dgm:t>
    </dgm:pt>
    <dgm:pt modelId="{1DD033B4-6B75-4270-92F9-16CD0C47F61E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廣東深圳市</a:t>
          </a:r>
          <a:r>
            <a:rPr lang="en-US" altLang="zh-TW" sz="240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中國       </a:t>
          </a:r>
          <a:r>
            <a:rPr lang="en-US" altLang="zh-TW" sz="2400" dirty="0" smtClean="0">
              <a:latin typeface="微軟正黑體" pitchFamily="34" charset="-120"/>
              <a:ea typeface="微軟正黑體" pitchFamily="34" charset="-120"/>
            </a:rPr>
            <a:t>8.12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585E028C-9638-48A9-98CB-17C80D4E3620}" type="parTrans" cxnId="{4FF259D5-C103-42FA-A30B-128363E5AC0E}">
      <dgm:prSet/>
      <dgm:spPr/>
      <dgm:t>
        <a:bodyPr/>
        <a:lstStyle/>
        <a:p>
          <a:endParaRPr lang="zh-TW" altLang="en-US"/>
        </a:p>
      </dgm:t>
    </dgm:pt>
    <dgm:pt modelId="{6A7DBCA8-3509-4EF9-945D-93FA23CDB0E5}" type="sibTrans" cxnId="{4FF259D5-C103-42FA-A30B-128363E5AC0E}">
      <dgm:prSet/>
      <dgm:spPr/>
      <dgm:t>
        <a:bodyPr/>
        <a:lstStyle/>
        <a:p>
          <a:endParaRPr lang="zh-TW" altLang="en-US"/>
        </a:p>
      </dgm:t>
    </dgm:pt>
    <dgm:pt modelId="{C4FF9C72-E732-43DD-A4D2-A52895F3F8B2}" type="pres">
      <dgm:prSet presAssocID="{4DAE7F8C-6C72-44A4-9BF3-DC88586334D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08BCBE28-462E-44B7-BCCE-B2AAA49DA91F}" type="pres">
      <dgm:prSet presAssocID="{C7362559-8B4D-40FF-84F9-25972F5E181F}" presName="composite" presStyleCnt="0"/>
      <dgm:spPr/>
    </dgm:pt>
    <dgm:pt modelId="{7C3028E3-04AD-4192-950B-67C26AE48AB9}" type="pres">
      <dgm:prSet presAssocID="{C7362559-8B4D-40FF-84F9-25972F5E181F}" presName="parentText" presStyleLbl="alignNode1" presStyleIdx="0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EC1DD09-01D7-4340-947E-481E59B9CA49}" type="pres">
      <dgm:prSet presAssocID="{C7362559-8B4D-40FF-84F9-25972F5E181F}" presName="descendantText" presStyleLbl="alignAcc1" presStyleIdx="0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1F6F036-F3B4-4F0E-86B4-B443CBBDC6F6}" type="pres">
      <dgm:prSet presAssocID="{8C876549-CC2A-4079-AF83-A7437C26F724}" presName="sp" presStyleCnt="0"/>
      <dgm:spPr/>
    </dgm:pt>
    <dgm:pt modelId="{58D79F1D-E797-4F95-B1AF-8C0DB89B36F8}" type="pres">
      <dgm:prSet presAssocID="{8586C7F6-B30B-4142-9C28-FBFFF5FAC487}" presName="composite" presStyleCnt="0"/>
      <dgm:spPr/>
    </dgm:pt>
    <dgm:pt modelId="{0ED25D76-3524-4658-AAF1-B103DA65BDB4}" type="pres">
      <dgm:prSet presAssocID="{8586C7F6-B30B-4142-9C28-FBFFF5FAC487}" presName="parentText" presStyleLbl="alignNode1" presStyleIdx="1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E25F8F-9DB2-477F-8EE2-785597BD7F60}" type="pres">
      <dgm:prSet presAssocID="{8586C7F6-B30B-4142-9C28-FBFFF5FAC487}" presName="descendantText" presStyleLbl="alignAcc1" presStyleIdx="1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51E5809-7078-407A-BE09-2A29F348BBB1}" type="pres">
      <dgm:prSet presAssocID="{0A36A58C-6366-46DE-A4B9-E097C9518EBA}" presName="sp" presStyleCnt="0"/>
      <dgm:spPr/>
    </dgm:pt>
    <dgm:pt modelId="{04D1613E-7177-4D43-A587-08A2EC06C538}" type="pres">
      <dgm:prSet presAssocID="{54356818-0962-4673-9385-5C1453C2AC72}" presName="composite" presStyleCnt="0"/>
      <dgm:spPr/>
    </dgm:pt>
    <dgm:pt modelId="{4C7795B2-4CBD-4E8A-8303-EAD8A298ED34}" type="pres">
      <dgm:prSet presAssocID="{54356818-0962-4673-9385-5C1453C2AC72}" presName="parentText" presStyleLbl="alignNode1" presStyleIdx="2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37CF58-AEF6-4C02-8276-3D816E772568}" type="pres">
      <dgm:prSet presAssocID="{54356818-0962-4673-9385-5C1453C2AC72}" presName="descendantText" presStyleLbl="alignAcc1" presStyleIdx="2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47ED696-F1F0-4490-A76C-89F1A511DF82}" type="pres">
      <dgm:prSet presAssocID="{22BF7878-2D12-49BF-B3D9-697D5D1B739F}" presName="sp" presStyleCnt="0"/>
      <dgm:spPr/>
    </dgm:pt>
    <dgm:pt modelId="{28B15D5B-2B3D-4D8E-B0B1-01ECA546AEA2}" type="pres">
      <dgm:prSet presAssocID="{90A76DD4-261E-43FF-A425-E8ED82E32184}" presName="composite" presStyleCnt="0"/>
      <dgm:spPr/>
    </dgm:pt>
    <dgm:pt modelId="{D3DF468F-350A-434A-886A-7E83C4E7E676}" type="pres">
      <dgm:prSet presAssocID="{90A76DD4-261E-43FF-A425-E8ED82E32184}" presName="parentText" presStyleLbl="alignNode1" presStyleIdx="3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9AF420-F4B3-46CF-9D49-20E8DB9CDF19}" type="pres">
      <dgm:prSet presAssocID="{90A76DD4-261E-43FF-A425-E8ED82E32184}" presName="descendantText" presStyleLbl="alignAcc1" presStyleIdx="3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F15D016-B796-4CE9-B642-9343021F2DD8}" type="pres">
      <dgm:prSet presAssocID="{5384025A-5680-4A89-BA55-142A8834BE61}" presName="sp" presStyleCnt="0"/>
      <dgm:spPr/>
    </dgm:pt>
    <dgm:pt modelId="{2446735C-DACB-4E40-930B-144D29FBAA36}" type="pres">
      <dgm:prSet presAssocID="{1D2279CC-5168-4F2E-B2D8-85E8BB079262}" presName="composite" presStyleCnt="0"/>
      <dgm:spPr/>
    </dgm:pt>
    <dgm:pt modelId="{2E5BE317-4D43-4C29-8628-E8216E7CC5B9}" type="pres">
      <dgm:prSet presAssocID="{1D2279CC-5168-4F2E-B2D8-85E8BB079262}" presName="parentText" presStyleLbl="alignNode1" presStyleIdx="4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D9A9F05-256F-484E-9B48-14DC59F4319B}" type="pres">
      <dgm:prSet presAssocID="{1D2279CC-5168-4F2E-B2D8-85E8BB079262}" presName="descendantText" presStyleLbl="alignAcc1" presStyleIdx="4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9293BDD-0A6D-49B7-8366-9C25663403AF}" type="pres">
      <dgm:prSet presAssocID="{0BC28A29-3A81-4F75-BDD6-B72398232941}" presName="sp" presStyleCnt="0"/>
      <dgm:spPr/>
    </dgm:pt>
    <dgm:pt modelId="{B0173E20-9707-429A-B1EF-FB56BA3EA6EB}" type="pres">
      <dgm:prSet presAssocID="{73BD0820-EB98-4FFF-978F-6C0DCD124D54}" presName="composite" presStyleCnt="0"/>
      <dgm:spPr/>
    </dgm:pt>
    <dgm:pt modelId="{1D2F06FC-4896-4B3E-99F5-78D04DBAEC8A}" type="pres">
      <dgm:prSet presAssocID="{73BD0820-EB98-4FFF-978F-6C0DCD124D54}" presName="parentText" presStyleLbl="alignNode1" presStyleIdx="5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F34658-2F8A-42D6-97CF-99D0E15B9E56}" type="pres">
      <dgm:prSet presAssocID="{73BD0820-EB98-4FFF-978F-6C0DCD124D54}" presName="descendantText" presStyleLbl="alignAcc1" presStyleIdx="5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654717B-D842-498B-A9CC-92C645C29769}" type="pres">
      <dgm:prSet presAssocID="{94B72DF6-F241-4B97-871D-96E72945C6DC}" presName="sp" presStyleCnt="0"/>
      <dgm:spPr/>
    </dgm:pt>
    <dgm:pt modelId="{6A550778-A58B-4E19-AEE5-A513A1110F7E}" type="pres">
      <dgm:prSet presAssocID="{434AE04E-28D8-409C-8C51-3FBD5868D277}" presName="composite" presStyleCnt="0"/>
      <dgm:spPr/>
    </dgm:pt>
    <dgm:pt modelId="{5B5536BA-5587-44DC-8413-1184D84FBE40}" type="pres">
      <dgm:prSet presAssocID="{434AE04E-28D8-409C-8C51-3FBD5868D277}" presName="parentText" presStyleLbl="alignNode1" presStyleIdx="6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E29F84-2DD9-4C9A-9F28-D66B8079E54B}" type="pres">
      <dgm:prSet presAssocID="{434AE04E-28D8-409C-8C51-3FBD5868D277}" presName="descendantText" presStyleLbl="alignAcc1" presStyleIdx="6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ABB1CE-2837-455A-8A73-142152BA8683}" type="pres">
      <dgm:prSet presAssocID="{C73AC3C5-2576-4D5F-8EDD-F18C718976DD}" presName="sp" presStyleCnt="0"/>
      <dgm:spPr/>
    </dgm:pt>
    <dgm:pt modelId="{26B2633D-2CFD-4718-A17E-223AF9D7C5ED}" type="pres">
      <dgm:prSet presAssocID="{9185C8A9-BC56-4717-8F17-B31925FE8475}" presName="composite" presStyleCnt="0"/>
      <dgm:spPr/>
    </dgm:pt>
    <dgm:pt modelId="{D853DCC1-A8D3-461F-83EF-97C614DF2076}" type="pres">
      <dgm:prSet presAssocID="{9185C8A9-BC56-4717-8F17-B31925FE8475}" presName="parentText" presStyleLbl="alignNode1" presStyleIdx="7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8DE9FC4-CCC0-4920-8950-2E1233A6FB3D}" type="pres">
      <dgm:prSet presAssocID="{9185C8A9-BC56-4717-8F17-B31925FE8475}" presName="descendantText" presStyleLbl="alignAcc1" presStyleIdx="7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7FFCE29-0F66-4649-9C2F-108C2818D316}" type="pres">
      <dgm:prSet presAssocID="{435FA394-B30D-49EA-81DB-E4F7201AC2A0}" presName="sp" presStyleCnt="0"/>
      <dgm:spPr/>
    </dgm:pt>
    <dgm:pt modelId="{1367F090-E537-4792-BF97-BA1DB6B2B34E}" type="pres">
      <dgm:prSet presAssocID="{512C1188-3919-47EB-AEB9-842F414C0870}" presName="composite" presStyleCnt="0"/>
      <dgm:spPr/>
    </dgm:pt>
    <dgm:pt modelId="{3E1A1878-03F4-4B87-85C6-B64260FB608D}" type="pres">
      <dgm:prSet presAssocID="{512C1188-3919-47EB-AEB9-842F414C0870}" presName="parentText" presStyleLbl="alignNode1" presStyleIdx="8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A8DA2E9-56C9-4BB4-AF36-FDFB31DF9063}" type="pres">
      <dgm:prSet presAssocID="{512C1188-3919-47EB-AEB9-842F414C0870}" presName="descendantText" presStyleLbl="alignAcc1" presStyleIdx="8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A4E349-ABFB-46D0-AA11-129065E1394D}" type="pres">
      <dgm:prSet presAssocID="{115AFCC0-5080-439B-9F1E-2417EFAADD44}" presName="sp" presStyleCnt="0"/>
      <dgm:spPr/>
    </dgm:pt>
    <dgm:pt modelId="{966CEB81-A08C-43ED-9B5D-885C47EB2EC3}" type="pres">
      <dgm:prSet presAssocID="{C4B37F9C-A12C-4C34-9F1D-11BEB9B94F9B}" presName="composite" presStyleCnt="0"/>
      <dgm:spPr/>
    </dgm:pt>
    <dgm:pt modelId="{8AACBD4E-4755-4224-8AB7-224ED0076E4D}" type="pres">
      <dgm:prSet presAssocID="{C4B37F9C-A12C-4C34-9F1D-11BEB9B94F9B}" presName="parentText" presStyleLbl="alignNode1" presStyleIdx="9" presStyleCnt="1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8BA611-2F3D-4ACC-9312-D1FF6D07BC25}" type="pres">
      <dgm:prSet presAssocID="{C4B37F9C-A12C-4C34-9F1D-11BEB9B94F9B}" presName="descendantText" presStyleLbl="alignAcc1" presStyleIdx="9" presStyleCnt="1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4FF259D5-C103-42FA-A30B-128363E5AC0E}" srcId="{512C1188-3919-47EB-AEB9-842F414C0870}" destId="{1DD033B4-6B75-4270-92F9-16CD0C47F61E}" srcOrd="0" destOrd="0" parTransId="{585E028C-9638-48A9-98CB-17C80D4E3620}" sibTransId="{6A7DBCA8-3509-4EF9-945D-93FA23CDB0E5}"/>
    <dgm:cxn modelId="{20887DBB-BAB9-4852-BE4B-F6089A1887B4}" type="presOf" srcId="{8586C7F6-B30B-4142-9C28-FBFFF5FAC487}" destId="{0ED25D76-3524-4658-AAF1-B103DA65BDB4}" srcOrd="0" destOrd="0" presId="urn:microsoft.com/office/officeart/2005/8/layout/chevron2"/>
    <dgm:cxn modelId="{9560688F-893A-44DC-9EC1-794045BBCA32}" srcId="{54356818-0962-4673-9385-5C1453C2AC72}" destId="{06BDAB42-6323-400B-828D-4CBBFFB22644}" srcOrd="0" destOrd="0" parTransId="{B322FA1A-D604-4633-8B7E-B9B39A92EC0E}" sibTransId="{1CF9D0BB-A822-4BD9-A22E-C1CB633EAC19}"/>
    <dgm:cxn modelId="{65872599-9DD7-4657-8CC2-06DBD68B1378}" srcId="{4DAE7F8C-6C72-44A4-9BF3-DC88586334D7}" destId="{512C1188-3919-47EB-AEB9-842F414C0870}" srcOrd="8" destOrd="0" parTransId="{6BFFB041-9A4E-48C5-B848-8E2956C47D63}" sibTransId="{115AFCC0-5080-439B-9F1E-2417EFAADD44}"/>
    <dgm:cxn modelId="{D8268F49-4CA8-4060-B09E-17EF8899D2F7}" srcId="{73BD0820-EB98-4FFF-978F-6C0DCD124D54}" destId="{1DE59FEC-A3CA-4727-938E-D3047533CDCE}" srcOrd="0" destOrd="0" parTransId="{08BCD916-6AD2-4883-82FE-E61F0F946F66}" sibTransId="{2317E427-6EB3-467E-8E08-A72C96922BD3}"/>
    <dgm:cxn modelId="{15A1051E-3763-49E2-929B-F5C5E58F1790}" srcId="{4DAE7F8C-6C72-44A4-9BF3-DC88586334D7}" destId="{9185C8A9-BC56-4717-8F17-B31925FE8475}" srcOrd="7" destOrd="0" parTransId="{4AED3FDE-8FE2-44C0-8BF8-A8DCBD85A592}" sibTransId="{435FA394-B30D-49EA-81DB-E4F7201AC2A0}"/>
    <dgm:cxn modelId="{2D6D9EAE-9131-459A-9B9A-AF59126F43D4}" type="presOf" srcId="{1DE59FEC-A3CA-4727-938E-D3047533CDCE}" destId="{21F34658-2F8A-42D6-97CF-99D0E15B9E56}" srcOrd="0" destOrd="0" presId="urn:microsoft.com/office/officeart/2005/8/layout/chevron2"/>
    <dgm:cxn modelId="{5C828494-3D08-4291-936D-0B859873FE79}" srcId="{4DAE7F8C-6C72-44A4-9BF3-DC88586334D7}" destId="{434AE04E-28D8-409C-8C51-3FBD5868D277}" srcOrd="6" destOrd="0" parTransId="{4C684DBC-2F01-44DF-A6C7-B1AAF6BA0AE8}" sibTransId="{C73AC3C5-2576-4D5F-8EDD-F18C718976DD}"/>
    <dgm:cxn modelId="{785C8B42-DBFA-4813-BDA4-CF26D56C866F}" srcId="{1D2279CC-5168-4F2E-B2D8-85E8BB079262}" destId="{A2EE1ECE-5CF7-4619-A366-EA98C24FA561}" srcOrd="0" destOrd="0" parTransId="{9F96145A-F842-43FC-AC4C-62DAC117417C}" sibTransId="{3CFADE3A-9497-4D45-922C-C08F5CEBE291}"/>
    <dgm:cxn modelId="{209859F4-82FF-4288-9F7E-A0B4CAD42698}" type="presOf" srcId="{341B94EA-F0EA-4BE0-8295-779EDE179C8A}" destId="{E9E25F8F-9DB2-477F-8EE2-785597BD7F60}" srcOrd="0" destOrd="0" presId="urn:microsoft.com/office/officeart/2005/8/layout/chevron2"/>
    <dgm:cxn modelId="{BFC65AF2-73BD-4369-A9BF-886B44DCA4E6}" srcId="{90A76DD4-261E-43FF-A425-E8ED82E32184}" destId="{84AA4D7F-0E6F-49E0-B731-A4C7D1665E16}" srcOrd="0" destOrd="0" parTransId="{5FA28857-0F52-487F-BC77-2FC122F6D41C}" sibTransId="{87F229E5-9C10-4378-AC4E-96CFFB1E2BEF}"/>
    <dgm:cxn modelId="{F46A6923-7CFE-4945-AC28-2670B4183A77}" srcId="{4DAE7F8C-6C72-44A4-9BF3-DC88586334D7}" destId="{90A76DD4-261E-43FF-A425-E8ED82E32184}" srcOrd="3" destOrd="0" parTransId="{A8BE09A3-3140-409E-86F5-B4A95F1E8BC9}" sibTransId="{5384025A-5680-4A89-BA55-142A8834BE61}"/>
    <dgm:cxn modelId="{F7CF33ED-62E8-463C-B00B-0B9E06E8DD6E}" type="presOf" srcId="{434AE04E-28D8-409C-8C51-3FBD5868D277}" destId="{5B5536BA-5587-44DC-8413-1184D84FBE40}" srcOrd="0" destOrd="0" presId="urn:microsoft.com/office/officeart/2005/8/layout/chevron2"/>
    <dgm:cxn modelId="{D00F51C1-8282-4E17-B56F-2E36108CF6C6}" srcId="{4DAE7F8C-6C72-44A4-9BF3-DC88586334D7}" destId="{8586C7F6-B30B-4142-9C28-FBFFF5FAC487}" srcOrd="1" destOrd="0" parTransId="{8854C043-4FDE-41D4-9AC6-7724D8E8C722}" sibTransId="{0A36A58C-6366-46DE-A4B9-E097C9518EBA}"/>
    <dgm:cxn modelId="{7B250A64-C517-42BD-9253-76A2DBA639B6}" type="presOf" srcId="{07BC25B1-68BC-4BF4-B622-791BFE569F29}" destId="{EEC1DD09-01D7-4340-947E-481E59B9CA49}" srcOrd="0" destOrd="0" presId="urn:microsoft.com/office/officeart/2005/8/layout/chevron2"/>
    <dgm:cxn modelId="{ED871438-215D-4AA0-813B-5D65D069B20E}" srcId="{8586C7F6-B30B-4142-9C28-FBFFF5FAC487}" destId="{341B94EA-F0EA-4BE0-8295-779EDE179C8A}" srcOrd="0" destOrd="0" parTransId="{F416EF09-05DD-48BD-81DC-DCA61C5B4B84}" sibTransId="{D98BF0E3-E567-46A9-AC0C-622FAD805F5A}"/>
    <dgm:cxn modelId="{EE270B8C-3EF8-4CA9-8EA5-C7FECDBA07FB}" type="presOf" srcId="{5D2486BF-A0E4-4E3C-9CC4-4F7A504D8FDA}" destId="{C8DE9FC4-CCC0-4920-8950-2E1233A6FB3D}" srcOrd="0" destOrd="0" presId="urn:microsoft.com/office/officeart/2005/8/layout/chevron2"/>
    <dgm:cxn modelId="{3D0B9D30-CF97-48CB-A604-4E37BA1F838E}" srcId="{4DAE7F8C-6C72-44A4-9BF3-DC88586334D7}" destId="{1D2279CC-5168-4F2E-B2D8-85E8BB079262}" srcOrd="4" destOrd="0" parTransId="{5D0DF1CB-452D-4BC0-89BB-7D6406EAF050}" sibTransId="{0BC28A29-3A81-4F75-BDD6-B72398232941}"/>
    <dgm:cxn modelId="{70E69BC6-1FD3-4326-BBE5-7AF794135D4C}" srcId="{C7362559-8B4D-40FF-84F9-25972F5E181F}" destId="{07BC25B1-68BC-4BF4-B622-791BFE569F29}" srcOrd="0" destOrd="0" parTransId="{8B04FF11-67FA-4CD1-9FB6-87D7A1806078}" sibTransId="{D8DC7F5E-89FE-4417-9220-FF17038CC852}"/>
    <dgm:cxn modelId="{F47122D0-A202-4736-AE2B-67979E0CFBE4}" type="presOf" srcId="{06BDAB42-6323-400B-828D-4CBBFFB22644}" destId="{C837CF58-AEF6-4C02-8276-3D816E772568}" srcOrd="0" destOrd="0" presId="urn:microsoft.com/office/officeart/2005/8/layout/chevron2"/>
    <dgm:cxn modelId="{6073A670-DC18-4CAF-918A-DA11687E4339}" srcId="{C4B37F9C-A12C-4C34-9F1D-11BEB9B94F9B}" destId="{4E3332F1-1E3A-48CC-88D4-6BA47CEC68DC}" srcOrd="0" destOrd="0" parTransId="{3CF01203-7520-4B00-BA5A-9A7A78729831}" sibTransId="{5CB7FFBE-46F4-4DAF-B7DB-6EB4831E43E7}"/>
    <dgm:cxn modelId="{FA309C82-3B0B-465B-AE21-C024322CBD26}" type="presOf" srcId="{25FA0789-A11A-4DA9-8B83-273A6E242168}" destId="{ECE29F84-2DD9-4C9A-9F28-D66B8079E54B}" srcOrd="0" destOrd="0" presId="urn:microsoft.com/office/officeart/2005/8/layout/chevron2"/>
    <dgm:cxn modelId="{0D12543A-87A1-4022-98AC-8088AC15B5DC}" type="presOf" srcId="{C7362559-8B4D-40FF-84F9-25972F5E181F}" destId="{7C3028E3-04AD-4192-950B-67C26AE48AB9}" srcOrd="0" destOrd="0" presId="urn:microsoft.com/office/officeart/2005/8/layout/chevron2"/>
    <dgm:cxn modelId="{427B06FC-D954-4F49-965E-869A4D229540}" type="presOf" srcId="{84AA4D7F-0E6F-49E0-B731-A4C7D1665E16}" destId="{509AF420-F4B3-46CF-9D49-20E8DB9CDF19}" srcOrd="0" destOrd="0" presId="urn:microsoft.com/office/officeart/2005/8/layout/chevron2"/>
    <dgm:cxn modelId="{CAE60E22-AC74-4375-8E06-761120A90503}" type="presOf" srcId="{C4B37F9C-A12C-4C34-9F1D-11BEB9B94F9B}" destId="{8AACBD4E-4755-4224-8AB7-224ED0076E4D}" srcOrd="0" destOrd="0" presId="urn:microsoft.com/office/officeart/2005/8/layout/chevron2"/>
    <dgm:cxn modelId="{8FB36583-4D02-4348-860C-ED699307F2CF}" type="presOf" srcId="{1DD033B4-6B75-4270-92F9-16CD0C47F61E}" destId="{2A8DA2E9-56C9-4BB4-AF36-FDFB31DF9063}" srcOrd="0" destOrd="0" presId="urn:microsoft.com/office/officeart/2005/8/layout/chevron2"/>
    <dgm:cxn modelId="{EA484B05-DFE0-48B8-81F5-F62787029583}" srcId="{4DAE7F8C-6C72-44A4-9BF3-DC88586334D7}" destId="{C4B37F9C-A12C-4C34-9F1D-11BEB9B94F9B}" srcOrd="9" destOrd="0" parTransId="{4DC62BD7-72A7-491B-84B0-FCC3DC6EC488}" sibTransId="{D13A7B4F-1B0B-4374-A0FE-23959256A51E}"/>
    <dgm:cxn modelId="{4A102C1D-2625-4A79-B3A8-1961B4A8F675}" srcId="{4DAE7F8C-6C72-44A4-9BF3-DC88586334D7}" destId="{C7362559-8B4D-40FF-84F9-25972F5E181F}" srcOrd="0" destOrd="0" parTransId="{B2C7987A-436A-487E-915C-D2784CCB92FF}" sibTransId="{8C876549-CC2A-4079-AF83-A7437C26F724}"/>
    <dgm:cxn modelId="{EDF50A90-57D9-44EA-9783-F2EDC4CE0378}" type="presOf" srcId="{A2EE1ECE-5CF7-4619-A366-EA98C24FA561}" destId="{3D9A9F05-256F-484E-9B48-14DC59F4319B}" srcOrd="0" destOrd="0" presId="urn:microsoft.com/office/officeart/2005/8/layout/chevron2"/>
    <dgm:cxn modelId="{E7F4381B-A87E-43B4-BE1A-B71BE7C6904D}" type="presOf" srcId="{90A76DD4-261E-43FF-A425-E8ED82E32184}" destId="{D3DF468F-350A-434A-886A-7E83C4E7E676}" srcOrd="0" destOrd="0" presId="urn:microsoft.com/office/officeart/2005/8/layout/chevron2"/>
    <dgm:cxn modelId="{F8FBCDFE-F3E6-4A31-B674-34E1ED0AF218}" type="presOf" srcId="{73BD0820-EB98-4FFF-978F-6C0DCD124D54}" destId="{1D2F06FC-4896-4B3E-99F5-78D04DBAEC8A}" srcOrd="0" destOrd="0" presId="urn:microsoft.com/office/officeart/2005/8/layout/chevron2"/>
    <dgm:cxn modelId="{F5F7C1F5-586F-4CB0-9CBC-8F4A1EC5A67D}" type="presOf" srcId="{4E3332F1-1E3A-48CC-88D4-6BA47CEC68DC}" destId="{618BA611-2F3D-4ACC-9312-D1FF6D07BC25}" srcOrd="0" destOrd="0" presId="urn:microsoft.com/office/officeart/2005/8/layout/chevron2"/>
    <dgm:cxn modelId="{08BA65A2-BEB8-4EBE-9F0C-77DC682436B8}" srcId="{434AE04E-28D8-409C-8C51-3FBD5868D277}" destId="{25FA0789-A11A-4DA9-8B83-273A6E242168}" srcOrd="0" destOrd="0" parTransId="{811E4A49-65C9-4A6F-93D6-D6DE38A55FF7}" sibTransId="{57CBEEF4-A00A-4ADC-AD68-AF11A9AEA544}"/>
    <dgm:cxn modelId="{4CAB4602-77DE-40DD-90BE-67E0E29FEE5E}" type="presOf" srcId="{1D2279CC-5168-4F2E-B2D8-85E8BB079262}" destId="{2E5BE317-4D43-4C29-8628-E8216E7CC5B9}" srcOrd="0" destOrd="0" presId="urn:microsoft.com/office/officeart/2005/8/layout/chevron2"/>
    <dgm:cxn modelId="{DE3CF36E-44A0-42B8-9526-EF9EBC75A24A}" srcId="{4DAE7F8C-6C72-44A4-9BF3-DC88586334D7}" destId="{73BD0820-EB98-4FFF-978F-6C0DCD124D54}" srcOrd="5" destOrd="0" parTransId="{2B2D94A6-3D63-4815-AA00-5559D2ED32B4}" sibTransId="{94B72DF6-F241-4B97-871D-96E72945C6DC}"/>
    <dgm:cxn modelId="{FE2309CB-7783-4BE8-BDB1-F1125ECEECA2}" type="presOf" srcId="{512C1188-3919-47EB-AEB9-842F414C0870}" destId="{3E1A1878-03F4-4B87-85C6-B64260FB608D}" srcOrd="0" destOrd="0" presId="urn:microsoft.com/office/officeart/2005/8/layout/chevron2"/>
    <dgm:cxn modelId="{17C3C3E3-EBEB-42C3-8895-563DE46A29CB}" type="presOf" srcId="{4DAE7F8C-6C72-44A4-9BF3-DC88586334D7}" destId="{C4FF9C72-E732-43DD-A4D2-A52895F3F8B2}" srcOrd="0" destOrd="0" presId="urn:microsoft.com/office/officeart/2005/8/layout/chevron2"/>
    <dgm:cxn modelId="{1A3F4BE6-7267-4443-B6B2-4ED57744C70B}" type="presOf" srcId="{9185C8A9-BC56-4717-8F17-B31925FE8475}" destId="{D853DCC1-A8D3-461F-83EF-97C614DF2076}" srcOrd="0" destOrd="0" presId="urn:microsoft.com/office/officeart/2005/8/layout/chevron2"/>
    <dgm:cxn modelId="{DB3742EE-361B-43E9-B808-D76CAD8E06E6}" type="presOf" srcId="{54356818-0962-4673-9385-5C1453C2AC72}" destId="{4C7795B2-4CBD-4E8A-8303-EAD8A298ED34}" srcOrd="0" destOrd="0" presId="urn:microsoft.com/office/officeart/2005/8/layout/chevron2"/>
    <dgm:cxn modelId="{EE649F09-82DD-458D-B862-6C231776D280}" srcId="{9185C8A9-BC56-4717-8F17-B31925FE8475}" destId="{5D2486BF-A0E4-4E3C-9CC4-4F7A504D8FDA}" srcOrd="0" destOrd="0" parTransId="{0997A806-6DE2-4B55-9969-737056B5FDCA}" sibTransId="{6D8AED1E-29BA-4319-9D84-320F57802D22}"/>
    <dgm:cxn modelId="{6CE16900-E264-4E7D-8047-9EA1D7DAA77D}" srcId="{4DAE7F8C-6C72-44A4-9BF3-DC88586334D7}" destId="{54356818-0962-4673-9385-5C1453C2AC72}" srcOrd="2" destOrd="0" parTransId="{C56D066C-D4DD-4D50-A751-B77F5E6081FB}" sibTransId="{22BF7878-2D12-49BF-B3D9-697D5D1B739F}"/>
    <dgm:cxn modelId="{BDCBC57E-AB8A-4A52-90CD-C9C8CA5BD2AE}" type="presParOf" srcId="{C4FF9C72-E732-43DD-A4D2-A52895F3F8B2}" destId="{08BCBE28-462E-44B7-BCCE-B2AAA49DA91F}" srcOrd="0" destOrd="0" presId="urn:microsoft.com/office/officeart/2005/8/layout/chevron2"/>
    <dgm:cxn modelId="{93F675BF-8609-4B28-963B-991C81D5B2C3}" type="presParOf" srcId="{08BCBE28-462E-44B7-BCCE-B2AAA49DA91F}" destId="{7C3028E3-04AD-4192-950B-67C26AE48AB9}" srcOrd="0" destOrd="0" presId="urn:microsoft.com/office/officeart/2005/8/layout/chevron2"/>
    <dgm:cxn modelId="{0D4730AE-99DF-42E1-9B6D-E2D5EC7972AD}" type="presParOf" srcId="{08BCBE28-462E-44B7-BCCE-B2AAA49DA91F}" destId="{EEC1DD09-01D7-4340-947E-481E59B9CA49}" srcOrd="1" destOrd="0" presId="urn:microsoft.com/office/officeart/2005/8/layout/chevron2"/>
    <dgm:cxn modelId="{C963FE8A-60F9-4271-B195-13816B32E23D}" type="presParOf" srcId="{C4FF9C72-E732-43DD-A4D2-A52895F3F8B2}" destId="{B1F6F036-F3B4-4F0E-86B4-B443CBBDC6F6}" srcOrd="1" destOrd="0" presId="urn:microsoft.com/office/officeart/2005/8/layout/chevron2"/>
    <dgm:cxn modelId="{4AC93618-E220-4E7D-9695-F4ACCA127D3F}" type="presParOf" srcId="{C4FF9C72-E732-43DD-A4D2-A52895F3F8B2}" destId="{58D79F1D-E797-4F95-B1AF-8C0DB89B36F8}" srcOrd="2" destOrd="0" presId="urn:microsoft.com/office/officeart/2005/8/layout/chevron2"/>
    <dgm:cxn modelId="{DFCAF6E4-6849-4706-9D69-740816E7419D}" type="presParOf" srcId="{58D79F1D-E797-4F95-B1AF-8C0DB89B36F8}" destId="{0ED25D76-3524-4658-AAF1-B103DA65BDB4}" srcOrd="0" destOrd="0" presId="urn:microsoft.com/office/officeart/2005/8/layout/chevron2"/>
    <dgm:cxn modelId="{BA2B6A74-76E4-48B7-8BBE-AFBD28F892A8}" type="presParOf" srcId="{58D79F1D-E797-4F95-B1AF-8C0DB89B36F8}" destId="{E9E25F8F-9DB2-477F-8EE2-785597BD7F60}" srcOrd="1" destOrd="0" presId="urn:microsoft.com/office/officeart/2005/8/layout/chevron2"/>
    <dgm:cxn modelId="{434C2D5F-A64E-4FF2-8F1C-51477B5FC780}" type="presParOf" srcId="{C4FF9C72-E732-43DD-A4D2-A52895F3F8B2}" destId="{B51E5809-7078-407A-BE09-2A29F348BBB1}" srcOrd="3" destOrd="0" presId="urn:microsoft.com/office/officeart/2005/8/layout/chevron2"/>
    <dgm:cxn modelId="{22F7B673-01AC-4668-BBEB-AD4C7B65EFEC}" type="presParOf" srcId="{C4FF9C72-E732-43DD-A4D2-A52895F3F8B2}" destId="{04D1613E-7177-4D43-A587-08A2EC06C538}" srcOrd="4" destOrd="0" presId="urn:microsoft.com/office/officeart/2005/8/layout/chevron2"/>
    <dgm:cxn modelId="{68ED6854-7C93-4BED-95F7-D2286FEC3443}" type="presParOf" srcId="{04D1613E-7177-4D43-A587-08A2EC06C538}" destId="{4C7795B2-4CBD-4E8A-8303-EAD8A298ED34}" srcOrd="0" destOrd="0" presId="urn:microsoft.com/office/officeart/2005/8/layout/chevron2"/>
    <dgm:cxn modelId="{BA98C68E-EBBB-4EF2-9942-474DF5EF1DA4}" type="presParOf" srcId="{04D1613E-7177-4D43-A587-08A2EC06C538}" destId="{C837CF58-AEF6-4C02-8276-3D816E772568}" srcOrd="1" destOrd="0" presId="urn:microsoft.com/office/officeart/2005/8/layout/chevron2"/>
    <dgm:cxn modelId="{08574051-BD59-4225-A4AD-B9C7BBF7C266}" type="presParOf" srcId="{C4FF9C72-E732-43DD-A4D2-A52895F3F8B2}" destId="{347ED696-F1F0-4490-A76C-89F1A511DF82}" srcOrd="5" destOrd="0" presId="urn:microsoft.com/office/officeart/2005/8/layout/chevron2"/>
    <dgm:cxn modelId="{26FAF456-4193-49A6-97AB-749DE46DAB1C}" type="presParOf" srcId="{C4FF9C72-E732-43DD-A4D2-A52895F3F8B2}" destId="{28B15D5B-2B3D-4D8E-B0B1-01ECA546AEA2}" srcOrd="6" destOrd="0" presId="urn:microsoft.com/office/officeart/2005/8/layout/chevron2"/>
    <dgm:cxn modelId="{0BDFDE2C-DCD7-4E06-9D5A-8AB1B0F3D305}" type="presParOf" srcId="{28B15D5B-2B3D-4D8E-B0B1-01ECA546AEA2}" destId="{D3DF468F-350A-434A-886A-7E83C4E7E676}" srcOrd="0" destOrd="0" presId="urn:microsoft.com/office/officeart/2005/8/layout/chevron2"/>
    <dgm:cxn modelId="{D107F9DE-7C28-4318-A4CC-FBAB871FAD92}" type="presParOf" srcId="{28B15D5B-2B3D-4D8E-B0B1-01ECA546AEA2}" destId="{509AF420-F4B3-46CF-9D49-20E8DB9CDF19}" srcOrd="1" destOrd="0" presId="urn:microsoft.com/office/officeart/2005/8/layout/chevron2"/>
    <dgm:cxn modelId="{AA6FAB9A-F953-4B7E-A24B-E42DA293C0FE}" type="presParOf" srcId="{C4FF9C72-E732-43DD-A4D2-A52895F3F8B2}" destId="{2F15D016-B796-4CE9-B642-9343021F2DD8}" srcOrd="7" destOrd="0" presId="urn:microsoft.com/office/officeart/2005/8/layout/chevron2"/>
    <dgm:cxn modelId="{C8A45866-A400-48DD-909E-3204C8384C83}" type="presParOf" srcId="{C4FF9C72-E732-43DD-A4D2-A52895F3F8B2}" destId="{2446735C-DACB-4E40-930B-144D29FBAA36}" srcOrd="8" destOrd="0" presId="urn:microsoft.com/office/officeart/2005/8/layout/chevron2"/>
    <dgm:cxn modelId="{856C8F07-FDA9-4505-A192-4C0F628A52AF}" type="presParOf" srcId="{2446735C-DACB-4E40-930B-144D29FBAA36}" destId="{2E5BE317-4D43-4C29-8628-E8216E7CC5B9}" srcOrd="0" destOrd="0" presId="urn:microsoft.com/office/officeart/2005/8/layout/chevron2"/>
    <dgm:cxn modelId="{6CFD4F20-2557-47EF-9198-AE41B5DFB7FA}" type="presParOf" srcId="{2446735C-DACB-4E40-930B-144D29FBAA36}" destId="{3D9A9F05-256F-484E-9B48-14DC59F4319B}" srcOrd="1" destOrd="0" presId="urn:microsoft.com/office/officeart/2005/8/layout/chevron2"/>
    <dgm:cxn modelId="{B6014721-087E-4BEE-9F52-1BF16219B234}" type="presParOf" srcId="{C4FF9C72-E732-43DD-A4D2-A52895F3F8B2}" destId="{29293BDD-0A6D-49B7-8366-9C25663403AF}" srcOrd="9" destOrd="0" presId="urn:microsoft.com/office/officeart/2005/8/layout/chevron2"/>
    <dgm:cxn modelId="{14A1FE3E-E8BA-4ECD-9CB8-444CB7923759}" type="presParOf" srcId="{C4FF9C72-E732-43DD-A4D2-A52895F3F8B2}" destId="{B0173E20-9707-429A-B1EF-FB56BA3EA6EB}" srcOrd="10" destOrd="0" presId="urn:microsoft.com/office/officeart/2005/8/layout/chevron2"/>
    <dgm:cxn modelId="{C0B8FBE0-FD94-4486-86E9-219D59812EA3}" type="presParOf" srcId="{B0173E20-9707-429A-B1EF-FB56BA3EA6EB}" destId="{1D2F06FC-4896-4B3E-99F5-78D04DBAEC8A}" srcOrd="0" destOrd="0" presId="urn:microsoft.com/office/officeart/2005/8/layout/chevron2"/>
    <dgm:cxn modelId="{ACFDA80E-681C-4151-BEED-A50FD22CA6C9}" type="presParOf" srcId="{B0173E20-9707-429A-B1EF-FB56BA3EA6EB}" destId="{21F34658-2F8A-42D6-97CF-99D0E15B9E56}" srcOrd="1" destOrd="0" presId="urn:microsoft.com/office/officeart/2005/8/layout/chevron2"/>
    <dgm:cxn modelId="{3A3D5AD7-61D3-4E81-8DAA-6C4F46CB9ADF}" type="presParOf" srcId="{C4FF9C72-E732-43DD-A4D2-A52895F3F8B2}" destId="{1654717B-D842-498B-A9CC-92C645C29769}" srcOrd="11" destOrd="0" presId="urn:microsoft.com/office/officeart/2005/8/layout/chevron2"/>
    <dgm:cxn modelId="{8B89BCE2-FD20-4CFA-9535-B425052A5925}" type="presParOf" srcId="{C4FF9C72-E732-43DD-A4D2-A52895F3F8B2}" destId="{6A550778-A58B-4E19-AEE5-A513A1110F7E}" srcOrd="12" destOrd="0" presId="urn:microsoft.com/office/officeart/2005/8/layout/chevron2"/>
    <dgm:cxn modelId="{1A5109F4-9274-4E2B-8A99-477848559A24}" type="presParOf" srcId="{6A550778-A58B-4E19-AEE5-A513A1110F7E}" destId="{5B5536BA-5587-44DC-8413-1184D84FBE40}" srcOrd="0" destOrd="0" presId="urn:microsoft.com/office/officeart/2005/8/layout/chevron2"/>
    <dgm:cxn modelId="{0417D4D0-DF51-4678-AA87-2FB33398DF1D}" type="presParOf" srcId="{6A550778-A58B-4E19-AEE5-A513A1110F7E}" destId="{ECE29F84-2DD9-4C9A-9F28-D66B8079E54B}" srcOrd="1" destOrd="0" presId="urn:microsoft.com/office/officeart/2005/8/layout/chevron2"/>
    <dgm:cxn modelId="{815AE8E1-B5B4-487C-B597-C04C95F5A654}" type="presParOf" srcId="{C4FF9C72-E732-43DD-A4D2-A52895F3F8B2}" destId="{DDABB1CE-2837-455A-8A73-142152BA8683}" srcOrd="13" destOrd="0" presId="urn:microsoft.com/office/officeart/2005/8/layout/chevron2"/>
    <dgm:cxn modelId="{1E3A2FA9-E4EA-4C7B-9563-A84F4C5F525E}" type="presParOf" srcId="{C4FF9C72-E732-43DD-A4D2-A52895F3F8B2}" destId="{26B2633D-2CFD-4718-A17E-223AF9D7C5ED}" srcOrd="14" destOrd="0" presId="urn:microsoft.com/office/officeart/2005/8/layout/chevron2"/>
    <dgm:cxn modelId="{BAC402E8-31AA-4174-85AE-C6D297262FEE}" type="presParOf" srcId="{26B2633D-2CFD-4718-A17E-223AF9D7C5ED}" destId="{D853DCC1-A8D3-461F-83EF-97C614DF2076}" srcOrd="0" destOrd="0" presId="urn:microsoft.com/office/officeart/2005/8/layout/chevron2"/>
    <dgm:cxn modelId="{828D07F6-5511-42AD-B308-9A66861931DC}" type="presParOf" srcId="{26B2633D-2CFD-4718-A17E-223AF9D7C5ED}" destId="{C8DE9FC4-CCC0-4920-8950-2E1233A6FB3D}" srcOrd="1" destOrd="0" presId="urn:microsoft.com/office/officeart/2005/8/layout/chevron2"/>
    <dgm:cxn modelId="{9CCFE4EB-4D32-4F2F-8C14-B23556FE27FD}" type="presParOf" srcId="{C4FF9C72-E732-43DD-A4D2-A52895F3F8B2}" destId="{67FFCE29-0F66-4649-9C2F-108C2818D316}" srcOrd="15" destOrd="0" presId="urn:microsoft.com/office/officeart/2005/8/layout/chevron2"/>
    <dgm:cxn modelId="{AA55A05C-62AB-49B6-9BC1-F90F1C744263}" type="presParOf" srcId="{C4FF9C72-E732-43DD-A4D2-A52895F3F8B2}" destId="{1367F090-E537-4792-BF97-BA1DB6B2B34E}" srcOrd="16" destOrd="0" presId="urn:microsoft.com/office/officeart/2005/8/layout/chevron2"/>
    <dgm:cxn modelId="{76828CE8-25C9-4036-A1A5-A950E4AA576E}" type="presParOf" srcId="{1367F090-E537-4792-BF97-BA1DB6B2B34E}" destId="{3E1A1878-03F4-4B87-85C6-B64260FB608D}" srcOrd="0" destOrd="0" presId="urn:microsoft.com/office/officeart/2005/8/layout/chevron2"/>
    <dgm:cxn modelId="{6DB16B19-F1E9-49FF-BDCD-C84FA1E5FB85}" type="presParOf" srcId="{1367F090-E537-4792-BF97-BA1DB6B2B34E}" destId="{2A8DA2E9-56C9-4BB4-AF36-FDFB31DF9063}" srcOrd="1" destOrd="0" presId="urn:microsoft.com/office/officeart/2005/8/layout/chevron2"/>
    <dgm:cxn modelId="{A3D2796B-EF39-42C5-A0DB-77DE0D1E3EFD}" type="presParOf" srcId="{C4FF9C72-E732-43DD-A4D2-A52895F3F8B2}" destId="{EAA4E349-ABFB-46D0-AA11-129065E1394D}" srcOrd="17" destOrd="0" presId="urn:microsoft.com/office/officeart/2005/8/layout/chevron2"/>
    <dgm:cxn modelId="{B0B58513-E312-4AA0-AC9A-CE36F47A708F}" type="presParOf" srcId="{C4FF9C72-E732-43DD-A4D2-A52895F3F8B2}" destId="{966CEB81-A08C-43ED-9B5D-885C47EB2EC3}" srcOrd="18" destOrd="0" presId="urn:microsoft.com/office/officeart/2005/8/layout/chevron2"/>
    <dgm:cxn modelId="{09960024-DF6D-41E9-B4B1-60CCDFBAD919}" type="presParOf" srcId="{966CEB81-A08C-43ED-9B5D-885C47EB2EC3}" destId="{8AACBD4E-4755-4224-8AB7-224ED0076E4D}" srcOrd="0" destOrd="0" presId="urn:microsoft.com/office/officeart/2005/8/layout/chevron2"/>
    <dgm:cxn modelId="{51D9C3E9-938D-4039-BDDF-15AB6EA1F676}" type="presParOf" srcId="{966CEB81-A08C-43ED-9B5D-885C47EB2EC3}" destId="{618BA611-2F3D-4ACC-9312-D1FF6D07BC2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2130B16-6E2D-4751-8ED0-649E3042EF98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E52E3CFD-8A6B-4B33-A7C7-DA737915BF62}">
      <dgm:prSet phldrT="[文字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3200" dirty="0" smtClean="0">
              <a:latin typeface="微軟正黑體" pitchFamily="34" charset="-120"/>
              <a:ea typeface="微軟正黑體" pitchFamily="34" charset="-120"/>
            </a:rPr>
            <a:t>賣家</a:t>
          </a:r>
          <a:r>
            <a:rPr lang="en-US" altLang="zh-TW" sz="3200" dirty="0" smtClean="0">
              <a:latin typeface="微軟正黑體" pitchFamily="34" charset="-120"/>
              <a:ea typeface="微軟正黑體" pitchFamily="34" charset="-120"/>
            </a:rPr>
            <a:t>700</a:t>
          </a:r>
          <a:r>
            <a:rPr lang="zh-TW" altLang="en-US" sz="3200" dirty="0" smtClean="0">
              <a:latin typeface="微軟正黑體" pitchFamily="34" charset="-120"/>
              <a:ea typeface="微軟正黑體" pitchFamily="34" charset="-120"/>
            </a:rPr>
            <a:t>萬人</a:t>
          </a:r>
          <a:endParaRPr lang="zh-TW" altLang="en-US" sz="3200" dirty="0">
            <a:latin typeface="微軟正黑體" pitchFamily="34" charset="-120"/>
            <a:ea typeface="微軟正黑體" pitchFamily="34" charset="-120"/>
          </a:endParaRPr>
        </a:p>
      </dgm:t>
    </dgm:pt>
    <dgm:pt modelId="{F21FCBAD-21EA-4D65-9207-0C132A446A00}" type="parTrans" cxnId="{A074E7D7-A698-4C9E-9861-80430F1E3B58}">
      <dgm:prSet/>
      <dgm:spPr/>
      <dgm:t>
        <a:bodyPr/>
        <a:lstStyle/>
        <a:p>
          <a:endParaRPr lang="zh-TW" altLang="en-US"/>
        </a:p>
      </dgm:t>
    </dgm:pt>
    <dgm:pt modelId="{6F76D431-D47A-4DF9-A79B-98F5519E410E}" type="sibTrans" cxnId="{A074E7D7-A698-4C9E-9861-80430F1E3B58}">
      <dgm:prSet/>
      <dgm:spPr/>
      <dgm:t>
        <a:bodyPr/>
        <a:lstStyle/>
        <a:p>
          <a:endParaRPr lang="zh-TW" altLang="en-US"/>
        </a:p>
      </dgm:t>
    </dgm:pt>
    <dgm:pt modelId="{48247249-2EA4-4AC1-BF19-E906EEC82D57}">
      <dgm:prSet phldrT="[文字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sz="3200" dirty="0" smtClean="0">
              <a:latin typeface="微軟正黑體" pitchFamily="34" charset="-120"/>
              <a:ea typeface="微軟正黑體" pitchFamily="34" charset="-120"/>
            </a:rPr>
            <a:t>2012</a:t>
          </a:r>
          <a:r>
            <a:rPr lang="zh-TW" altLang="en-US" sz="3200" dirty="0" smtClean="0">
              <a:latin typeface="微軟正黑體" pitchFamily="34" charset="-120"/>
              <a:ea typeface="微軟正黑體" pitchFamily="34" charset="-120"/>
            </a:rPr>
            <a:t>淘寶平台交易額約新台幣</a:t>
          </a:r>
          <a:r>
            <a:rPr lang="en-US" altLang="zh-TW" sz="3200" dirty="0" smtClean="0">
              <a:latin typeface="微軟正黑體" pitchFamily="34" charset="-120"/>
              <a:ea typeface="微軟正黑體" pitchFamily="34" charset="-120"/>
            </a:rPr>
            <a:t>4.8</a:t>
          </a:r>
          <a:r>
            <a:rPr lang="zh-TW" altLang="en-US" sz="3200" dirty="0" smtClean="0">
              <a:latin typeface="微軟正黑體" pitchFamily="34" charset="-120"/>
              <a:ea typeface="微軟正黑體" pitchFamily="34" charset="-120"/>
            </a:rPr>
            <a:t>兆元</a:t>
          </a:r>
          <a:endParaRPr lang="zh-TW" altLang="en-US" sz="3200" dirty="0">
            <a:latin typeface="微軟正黑體" pitchFamily="34" charset="-120"/>
            <a:ea typeface="微軟正黑體" pitchFamily="34" charset="-120"/>
          </a:endParaRPr>
        </a:p>
      </dgm:t>
    </dgm:pt>
    <dgm:pt modelId="{F08DE04B-B092-4B31-B52B-43F73D89BDA2}" type="parTrans" cxnId="{A779C384-83D1-49FF-B668-6E37D56B0561}">
      <dgm:prSet/>
      <dgm:spPr/>
      <dgm:t>
        <a:bodyPr/>
        <a:lstStyle/>
        <a:p>
          <a:endParaRPr lang="zh-TW" altLang="en-US"/>
        </a:p>
      </dgm:t>
    </dgm:pt>
    <dgm:pt modelId="{950520D7-C6F0-4EDB-9FAA-77A5B158CF0F}" type="sibTrans" cxnId="{A779C384-83D1-49FF-B668-6E37D56B0561}">
      <dgm:prSet/>
      <dgm:spPr/>
      <dgm:t>
        <a:bodyPr/>
        <a:lstStyle/>
        <a:p>
          <a:endParaRPr lang="zh-TW" altLang="en-US"/>
        </a:p>
      </dgm:t>
    </dgm:pt>
    <dgm:pt modelId="{412EF909-C98A-44C0-A057-43E354A37A74}">
      <dgm:prSet phldrT="[文字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3200" dirty="0" smtClean="0">
              <a:latin typeface="微軟正黑體" pitchFamily="34" charset="-120"/>
              <a:ea typeface="微軟正黑體" pitchFamily="34" charset="-120"/>
            </a:rPr>
            <a:t>創造</a:t>
          </a:r>
          <a:r>
            <a:rPr lang="en-US" altLang="zh-TW" sz="3200" dirty="0" smtClean="0">
              <a:latin typeface="微軟正黑體" pitchFamily="34" charset="-120"/>
              <a:ea typeface="微軟正黑體" pitchFamily="34" charset="-120"/>
            </a:rPr>
            <a:t>1,000</a:t>
          </a:r>
          <a:r>
            <a:rPr lang="zh-TW" altLang="en-US" sz="3200" dirty="0" smtClean="0">
              <a:latin typeface="微軟正黑體" pitchFamily="34" charset="-120"/>
              <a:ea typeface="微軟正黑體" pitchFamily="34" charset="-120"/>
            </a:rPr>
            <a:t>萬個周邊工作</a:t>
          </a:r>
          <a:endParaRPr lang="zh-TW" altLang="en-US" sz="3200" dirty="0">
            <a:latin typeface="微軟正黑體" pitchFamily="34" charset="-120"/>
            <a:ea typeface="微軟正黑體" pitchFamily="34" charset="-120"/>
          </a:endParaRPr>
        </a:p>
      </dgm:t>
    </dgm:pt>
    <dgm:pt modelId="{19CB4927-FCCF-4DEB-9B53-5669CD046757}" type="sibTrans" cxnId="{BE89CFD3-0BB4-4B41-A163-7AA62E71F846}">
      <dgm:prSet/>
      <dgm:spPr/>
      <dgm:t>
        <a:bodyPr/>
        <a:lstStyle/>
        <a:p>
          <a:endParaRPr lang="zh-TW" altLang="en-US"/>
        </a:p>
      </dgm:t>
    </dgm:pt>
    <dgm:pt modelId="{06DA97A5-04D4-49CF-9335-036F88E32D16}" type="parTrans" cxnId="{BE89CFD3-0BB4-4B41-A163-7AA62E71F846}">
      <dgm:prSet/>
      <dgm:spPr/>
      <dgm:t>
        <a:bodyPr/>
        <a:lstStyle/>
        <a:p>
          <a:endParaRPr lang="zh-TW" altLang="en-US"/>
        </a:p>
      </dgm:t>
    </dgm:pt>
    <dgm:pt modelId="{1ECD1DD8-8F53-4BED-991C-E1D1CD99169A}" type="pres">
      <dgm:prSet presAssocID="{02130B16-6E2D-4751-8ED0-649E3042EF98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6E889AB-59CB-490C-9A40-C99474F2F718}" type="pres">
      <dgm:prSet presAssocID="{02130B16-6E2D-4751-8ED0-649E3042EF98}" presName="comp1" presStyleCnt="0"/>
      <dgm:spPr/>
    </dgm:pt>
    <dgm:pt modelId="{7D9704AE-EC85-4CC2-ADE5-4DEDB5ACFB9B}" type="pres">
      <dgm:prSet presAssocID="{02130B16-6E2D-4751-8ED0-649E3042EF98}" presName="circle1" presStyleLbl="node1" presStyleIdx="0" presStyleCnt="3" custScaleX="137165" custScaleY="91723" custLinFactNeighborX="1714" custLinFactNeighborY="-127"/>
      <dgm:spPr/>
      <dgm:t>
        <a:bodyPr/>
        <a:lstStyle/>
        <a:p>
          <a:endParaRPr lang="zh-TW" altLang="en-US"/>
        </a:p>
      </dgm:t>
    </dgm:pt>
    <dgm:pt modelId="{2DE04DB5-7A6B-4D78-BDE1-FDE5FB25BBA9}" type="pres">
      <dgm:prSet presAssocID="{02130B16-6E2D-4751-8ED0-649E3042EF98}" presName="c1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1369C5C-929B-44F0-8142-4C93EE8BB959}" type="pres">
      <dgm:prSet presAssocID="{02130B16-6E2D-4751-8ED0-649E3042EF98}" presName="comp2" presStyleCnt="0"/>
      <dgm:spPr/>
    </dgm:pt>
    <dgm:pt modelId="{4C84E532-D3D3-4830-BC28-D0B2D968C12B}" type="pres">
      <dgm:prSet presAssocID="{02130B16-6E2D-4751-8ED0-649E3042EF98}" presName="circle2" presStyleLbl="node1" presStyleIdx="1" presStyleCnt="3" custScaleX="152043" custScaleY="96173" custLinFactNeighborX="3002" custLinFactNeighborY="765"/>
      <dgm:spPr/>
      <dgm:t>
        <a:bodyPr/>
        <a:lstStyle/>
        <a:p>
          <a:endParaRPr lang="zh-TW" altLang="en-US"/>
        </a:p>
      </dgm:t>
    </dgm:pt>
    <dgm:pt modelId="{CBCECD1F-5F18-41D2-8166-EDDE59CC9C51}" type="pres">
      <dgm:prSet presAssocID="{02130B16-6E2D-4751-8ED0-649E3042EF98}" presName="c2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66803C2-B28B-445D-B6AE-0EABC27A1B22}" type="pres">
      <dgm:prSet presAssocID="{02130B16-6E2D-4751-8ED0-649E3042EF98}" presName="comp3" presStyleCnt="0"/>
      <dgm:spPr/>
    </dgm:pt>
    <dgm:pt modelId="{BD7BCEF7-6ACF-4E24-A741-A7BE74CA6EC1}" type="pres">
      <dgm:prSet presAssocID="{02130B16-6E2D-4751-8ED0-649E3042EF98}" presName="circle3" presStyleLbl="node1" presStyleIdx="2" presStyleCnt="3" custScaleX="152043" custScaleY="96173" custLinFactNeighborX="2803" custLinFactNeighborY="-11585"/>
      <dgm:spPr/>
      <dgm:t>
        <a:bodyPr/>
        <a:lstStyle/>
        <a:p>
          <a:endParaRPr lang="zh-TW" altLang="en-US"/>
        </a:p>
      </dgm:t>
    </dgm:pt>
    <dgm:pt modelId="{D67D8C6C-620C-4CF0-A781-B43342F12264}" type="pres">
      <dgm:prSet presAssocID="{02130B16-6E2D-4751-8ED0-649E3042EF98}" presName="c3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018CC0C-C43A-455B-8DD3-C2BDC4B3848E}" type="presOf" srcId="{E52E3CFD-8A6B-4B33-A7C7-DA737915BF62}" destId="{4C84E532-D3D3-4830-BC28-D0B2D968C12B}" srcOrd="0" destOrd="0" presId="urn:microsoft.com/office/officeart/2005/8/layout/venn2"/>
    <dgm:cxn modelId="{A779C384-83D1-49FF-B668-6E37D56B0561}" srcId="{02130B16-6E2D-4751-8ED0-649E3042EF98}" destId="{48247249-2EA4-4AC1-BF19-E906EEC82D57}" srcOrd="2" destOrd="0" parTransId="{F08DE04B-B092-4B31-B52B-43F73D89BDA2}" sibTransId="{950520D7-C6F0-4EDB-9FAA-77A5B158CF0F}"/>
    <dgm:cxn modelId="{883B88E8-8A57-4D80-A211-7446DE1FC7CA}" type="presOf" srcId="{02130B16-6E2D-4751-8ED0-649E3042EF98}" destId="{1ECD1DD8-8F53-4BED-991C-E1D1CD99169A}" srcOrd="0" destOrd="0" presId="urn:microsoft.com/office/officeart/2005/8/layout/venn2"/>
    <dgm:cxn modelId="{A074E7D7-A698-4C9E-9861-80430F1E3B58}" srcId="{02130B16-6E2D-4751-8ED0-649E3042EF98}" destId="{E52E3CFD-8A6B-4B33-A7C7-DA737915BF62}" srcOrd="1" destOrd="0" parTransId="{F21FCBAD-21EA-4D65-9207-0C132A446A00}" sibTransId="{6F76D431-D47A-4DF9-A79B-98F5519E410E}"/>
    <dgm:cxn modelId="{8071852C-E555-48DB-881C-D7C34A9E688C}" type="presOf" srcId="{412EF909-C98A-44C0-A057-43E354A37A74}" destId="{7D9704AE-EC85-4CC2-ADE5-4DEDB5ACFB9B}" srcOrd="0" destOrd="0" presId="urn:microsoft.com/office/officeart/2005/8/layout/venn2"/>
    <dgm:cxn modelId="{ACF37189-08D4-4B34-93DF-CF19B0BC105F}" type="presOf" srcId="{48247249-2EA4-4AC1-BF19-E906EEC82D57}" destId="{BD7BCEF7-6ACF-4E24-A741-A7BE74CA6EC1}" srcOrd="0" destOrd="0" presId="urn:microsoft.com/office/officeart/2005/8/layout/venn2"/>
    <dgm:cxn modelId="{BE89CFD3-0BB4-4B41-A163-7AA62E71F846}" srcId="{02130B16-6E2D-4751-8ED0-649E3042EF98}" destId="{412EF909-C98A-44C0-A057-43E354A37A74}" srcOrd="0" destOrd="0" parTransId="{06DA97A5-04D4-49CF-9335-036F88E32D16}" sibTransId="{19CB4927-FCCF-4DEB-9B53-5669CD046757}"/>
    <dgm:cxn modelId="{E9AF715A-2021-418F-8DC6-3AF083051DC9}" type="presOf" srcId="{412EF909-C98A-44C0-A057-43E354A37A74}" destId="{2DE04DB5-7A6B-4D78-BDE1-FDE5FB25BBA9}" srcOrd="1" destOrd="0" presId="urn:microsoft.com/office/officeart/2005/8/layout/venn2"/>
    <dgm:cxn modelId="{201A5669-CF14-4ADD-BC50-27CCF5EE6B04}" type="presOf" srcId="{E52E3CFD-8A6B-4B33-A7C7-DA737915BF62}" destId="{CBCECD1F-5F18-41D2-8166-EDDE59CC9C51}" srcOrd="1" destOrd="0" presId="urn:microsoft.com/office/officeart/2005/8/layout/venn2"/>
    <dgm:cxn modelId="{6AA220DA-9D12-4106-9BB8-8CF105DA5481}" type="presOf" srcId="{48247249-2EA4-4AC1-BF19-E906EEC82D57}" destId="{D67D8C6C-620C-4CF0-A781-B43342F12264}" srcOrd="1" destOrd="0" presId="urn:microsoft.com/office/officeart/2005/8/layout/venn2"/>
    <dgm:cxn modelId="{51FCEDAB-5CED-410C-8A78-2D98F04FD5C6}" type="presParOf" srcId="{1ECD1DD8-8F53-4BED-991C-E1D1CD99169A}" destId="{A6E889AB-59CB-490C-9A40-C99474F2F718}" srcOrd="0" destOrd="0" presId="urn:microsoft.com/office/officeart/2005/8/layout/venn2"/>
    <dgm:cxn modelId="{35545D2C-C0D9-49EE-A685-892EFEBCCEE0}" type="presParOf" srcId="{A6E889AB-59CB-490C-9A40-C99474F2F718}" destId="{7D9704AE-EC85-4CC2-ADE5-4DEDB5ACFB9B}" srcOrd="0" destOrd="0" presId="urn:microsoft.com/office/officeart/2005/8/layout/venn2"/>
    <dgm:cxn modelId="{C53C3D07-F84C-4F6D-9BE8-05C10B525E81}" type="presParOf" srcId="{A6E889AB-59CB-490C-9A40-C99474F2F718}" destId="{2DE04DB5-7A6B-4D78-BDE1-FDE5FB25BBA9}" srcOrd="1" destOrd="0" presId="urn:microsoft.com/office/officeart/2005/8/layout/venn2"/>
    <dgm:cxn modelId="{CCADC344-BF0B-4704-B692-70D881EDBA68}" type="presParOf" srcId="{1ECD1DD8-8F53-4BED-991C-E1D1CD99169A}" destId="{41369C5C-929B-44F0-8142-4C93EE8BB959}" srcOrd="1" destOrd="0" presId="urn:microsoft.com/office/officeart/2005/8/layout/venn2"/>
    <dgm:cxn modelId="{104A129D-07B8-4E95-819B-9F3B6320731C}" type="presParOf" srcId="{41369C5C-929B-44F0-8142-4C93EE8BB959}" destId="{4C84E532-D3D3-4830-BC28-D0B2D968C12B}" srcOrd="0" destOrd="0" presId="urn:microsoft.com/office/officeart/2005/8/layout/venn2"/>
    <dgm:cxn modelId="{7F246C1E-1672-4459-9F1D-0A699E7C11D0}" type="presParOf" srcId="{41369C5C-929B-44F0-8142-4C93EE8BB959}" destId="{CBCECD1F-5F18-41D2-8166-EDDE59CC9C51}" srcOrd="1" destOrd="0" presId="urn:microsoft.com/office/officeart/2005/8/layout/venn2"/>
    <dgm:cxn modelId="{CAB33775-3F9D-4C56-B202-214627904465}" type="presParOf" srcId="{1ECD1DD8-8F53-4BED-991C-E1D1CD99169A}" destId="{866803C2-B28B-445D-B6AE-0EABC27A1B22}" srcOrd="2" destOrd="0" presId="urn:microsoft.com/office/officeart/2005/8/layout/venn2"/>
    <dgm:cxn modelId="{12695421-9038-4D2A-86B1-CCCCA144A9ED}" type="presParOf" srcId="{866803C2-B28B-445D-B6AE-0EABC27A1B22}" destId="{BD7BCEF7-6ACF-4E24-A741-A7BE74CA6EC1}" srcOrd="0" destOrd="0" presId="urn:microsoft.com/office/officeart/2005/8/layout/venn2"/>
    <dgm:cxn modelId="{10B836A9-7766-47E8-9A7E-CC6581A3A069}" type="presParOf" srcId="{866803C2-B28B-445D-B6AE-0EABC27A1B22}" destId="{D67D8C6C-620C-4CF0-A781-B43342F12264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47180179-2DE4-4B30-97BE-B54B31AE9D2D}" type="doc">
      <dgm:prSet loTypeId="urn:microsoft.com/office/officeart/2005/8/layout/cycle2" loCatId="cycle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B169D36F-9F67-492A-AC8C-CDEE816ED271}">
      <dgm:prSet phldrT="[文字]"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養模特兒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2E3F18AC-4F43-4345-98B9-FD658ABF1D71}" type="parTrans" cxnId="{D57C0493-2C4C-442C-A151-F7E010F91F31}">
      <dgm:prSet/>
      <dgm:spPr/>
      <dgm:t>
        <a:bodyPr/>
        <a:lstStyle/>
        <a:p>
          <a:endParaRPr lang="zh-TW" altLang="en-US"/>
        </a:p>
      </dgm:t>
    </dgm:pt>
    <dgm:pt modelId="{CCD66BA1-00A3-4C12-9CC4-568DF8135777}" type="sibTrans" cxnId="{D57C0493-2C4C-442C-A151-F7E010F91F31}">
      <dgm:prSet/>
      <dgm:spPr/>
      <dgm:t>
        <a:bodyPr/>
        <a:lstStyle/>
        <a:p>
          <a:endParaRPr lang="zh-TW" altLang="en-US"/>
        </a:p>
      </dgm:t>
    </dgm:pt>
    <dgm:pt modelId="{A9D89EB9-B7E7-4DE8-9050-4A81AEA927F5}">
      <dgm:prSet phldrT="[文字]" custT="1"/>
      <dgm:spPr/>
      <dgm:t>
        <a:bodyPr/>
        <a:lstStyle/>
        <a:p>
          <a:r>
            <a:rPr lang="zh-TW" altLang="en-US" sz="1600" dirty="0" smtClean="0">
              <a:latin typeface="微軟正黑體" pitchFamily="34" charset="-120"/>
              <a:ea typeface="微軟正黑體" pitchFamily="34" charset="-120"/>
            </a:rPr>
            <a:t>網拍模特兒有</a:t>
          </a:r>
          <a:r>
            <a:rPr lang="en-US" altLang="zh-TW" sz="1600" dirty="0" smtClean="0">
              <a:latin typeface="微軟正黑體" pitchFamily="34" charset="-120"/>
              <a:ea typeface="微軟正黑體" pitchFamily="34" charset="-120"/>
            </a:rPr>
            <a:t>3</a:t>
          </a:r>
          <a:r>
            <a:rPr lang="zh-TW" altLang="en-US" sz="1600" dirty="0" smtClean="0">
              <a:latin typeface="微軟正黑體" pitchFamily="34" charset="-120"/>
              <a:ea typeface="微軟正黑體" pitchFamily="34" charset="-120"/>
            </a:rPr>
            <a:t>萬</a:t>
          </a:r>
          <a:r>
            <a:rPr lang="en-US" altLang="zh-TW" sz="1600" dirty="0" smtClean="0">
              <a:latin typeface="微軟正黑體" pitchFamily="34" charset="-120"/>
              <a:ea typeface="微軟正黑體" pitchFamily="34" charset="-120"/>
            </a:rPr>
            <a:t>4,431</a:t>
          </a:r>
          <a:r>
            <a:rPr lang="zh-TW" altLang="en-US" sz="1600" dirty="0" smtClean="0">
              <a:latin typeface="微軟正黑體" pitchFamily="34" charset="-120"/>
              <a:ea typeface="微軟正黑體" pitchFamily="34" charset="-120"/>
            </a:rPr>
            <a:t>人，</a:t>
          </a:r>
          <a:r>
            <a:rPr lang="en-US" altLang="zh-TW" sz="1600" dirty="0" smtClean="0">
              <a:latin typeface="微軟正黑體" pitchFamily="34" charset="-120"/>
              <a:ea typeface="微軟正黑體" pitchFamily="34" charset="-120"/>
            </a:rPr>
            <a:t>2012</a:t>
          </a:r>
          <a:r>
            <a:rPr lang="zh-TW" altLang="en-US" sz="1600" dirty="0" smtClean="0">
              <a:latin typeface="微軟正黑體" pitchFamily="34" charset="-120"/>
              <a:ea typeface="微軟正黑體" pitchFamily="34" charset="-120"/>
            </a:rPr>
            <a:t>上半年產值新台幣</a:t>
          </a:r>
          <a:r>
            <a:rPr lang="en-US" altLang="zh-TW" sz="1600" dirty="0" smtClean="0">
              <a:latin typeface="微軟正黑體" pitchFamily="34" charset="-120"/>
              <a:ea typeface="微軟正黑體" pitchFamily="34" charset="-120"/>
            </a:rPr>
            <a:t>52.5</a:t>
          </a:r>
          <a:r>
            <a:rPr lang="zh-TW" altLang="en-US" sz="1600" dirty="0" smtClean="0">
              <a:latin typeface="微軟正黑體" pitchFamily="34" charset="-120"/>
              <a:ea typeface="微軟正黑體" pitchFamily="34" charset="-120"/>
            </a:rPr>
            <a:t>億元。</a:t>
          </a:r>
          <a:endParaRPr lang="zh-TW" altLang="en-US" sz="1600" dirty="0">
            <a:latin typeface="微軟正黑體" pitchFamily="34" charset="-120"/>
            <a:ea typeface="微軟正黑體" pitchFamily="34" charset="-120"/>
          </a:endParaRPr>
        </a:p>
      </dgm:t>
    </dgm:pt>
    <dgm:pt modelId="{BAB112FD-19E4-4EE5-A43E-0E8AE685E882}" type="parTrans" cxnId="{5D679B61-C719-4EF6-B411-9808BDB14304}">
      <dgm:prSet/>
      <dgm:spPr/>
      <dgm:t>
        <a:bodyPr/>
        <a:lstStyle/>
        <a:p>
          <a:endParaRPr lang="zh-TW" altLang="en-US"/>
        </a:p>
      </dgm:t>
    </dgm:pt>
    <dgm:pt modelId="{A28ED15E-690D-4376-9BDF-51915BFF1B9C}" type="sibTrans" cxnId="{5D679B61-C719-4EF6-B411-9808BDB14304}">
      <dgm:prSet/>
      <dgm:spPr/>
      <dgm:t>
        <a:bodyPr/>
        <a:lstStyle/>
        <a:p>
          <a:endParaRPr lang="zh-TW" altLang="en-US"/>
        </a:p>
      </dgm:t>
    </dgm:pt>
    <dgm:pt modelId="{61BFB9B1-4093-4A49-8F5D-8DBA9596C3E0}">
      <dgm:prSet phldrT="[文字]" custT="1"/>
      <dgm:spPr/>
      <dgm:t>
        <a:bodyPr/>
        <a:lstStyle/>
        <a:p>
          <a:r>
            <a:rPr lang="zh-TW" altLang="en-US" sz="1600" dirty="0" smtClean="0">
              <a:latin typeface="微軟正黑體" pitchFamily="34" charset="-120"/>
              <a:ea typeface="微軟正黑體" pitchFamily="34" charset="-120"/>
            </a:rPr>
            <a:t>聚石塔，淘寶自有資料平台</a:t>
          </a:r>
          <a:r>
            <a:rPr lang="en-US" altLang="zh-TW" sz="1600" dirty="0" smtClean="0">
              <a:latin typeface="微軟正黑體" pitchFamily="34" charset="-120"/>
              <a:ea typeface="微軟正黑體" pitchFamily="34" charset="-120"/>
            </a:rPr>
            <a:t>※</a:t>
          </a:r>
          <a:r>
            <a:rPr lang="zh-TW" altLang="en-US" sz="1600" dirty="0" smtClean="0">
              <a:latin typeface="微軟正黑體" pitchFamily="34" charset="-120"/>
              <a:ea typeface="微軟正黑體" pitchFamily="34" charset="-120"/>
            </a:rPr>
            <a:t>壓提供雲端計算服務。</a:t>
          </a:r>
          <a:endParaRPr lang="zh-TW" altLang="en-US" sz="1600" dirty="0">
            <a:latin typeface="微軟正黑體" pitchFamily="34" charset="-120"/>
            <a:ea typeface="微軟正黑體" pitchFamily="34" charset="-120"/>
          </a:endParaRPr>
        </a:p>
      </dgm:t>
    </dgm:pt>
    <dgm:pt modelId="{E7134512-9A79-48F5-9854-FBCFC2DABBD6}" type="parTrans" cxnId="{120E6F9E-9F9F-41F4-8BB2-7058E9C3AAEF}">
      <dgm:prSet/>
      <dgm:spPr/>
      <dgm:t>
        <a:bodyPr/>
        <a:lstStyle/>
        <a:p>
          <a:endParaRPr lang="zh-TW" altLang="en-US"/>
        </a:p>
      </dgm:t>
    </dgm:pt>
    <dgm:pt modelId="{A92D45D8-7D6A-4A13-9561-47B17CFF8C24}" type="sibTrans" cxnId="{120E6F9E-9F9F-41F4-8BB2-7058E9C3AAEF}">
      <dgm:prSet/>
      <dgm:spPr/>
      <dgm:t>
        <a:bodyPr/>
        <a:lstStyle/>
        <a:p>
          <a:endParaRPr lang="zh-TW" altLang="en-US"/>
        </a:p>
      </dgm:t>
    </dgm:pt>
    <dgm:pt modelId="{25C1130B-1262-4D80-93E2-46B168310691}">
      <dgm:prSet phldrT="[文字]"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辦教學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91B33DBF-A3CD-4587-AE61-1F065E122F71}" type="parTrans" cxnId="{3A14A76E-3F3E-44EE-B262-C98055417657}">
      <dgm:prSet/>
      <dgm:spPr/>
      <dgm:t>
        <a:bodyPr/>
        <a:lstStyle/>
        <a:p>
          <a:endParaRPr lang="zh-TW" altLang="en-US"/>
        </a:p>
      </dgm:t>
    </dgm:pt>
    <dgm:pt modelId="{DE2CD9D3-A4DE-4EF5-AAAF-46CB3A1FFE07}" type="sibTrans" cxnId="{3A14A76E-3F3E-44EE-B262-C98055417657}">
      <dgm:prSet/>
      <dgm:spPr/>
      <dgm:t>
        <a:bodyPr/>
        <a:lstStyle/>
        <a:p>
          <a:endParaRPr lang="zh-TW" altLang="en-US"/>
        </a:p>
      </dgm:t>
    </dgm:pt>
    <dgm:pt modelId="{5DB6C1E0-8200-4A57-B027-4E9704042535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與</a:t>
          </a:r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200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多間大學合作，為賣家提供</a:t>
          </a:r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MBA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課程。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2842D5D1-A73A-4A4A-AC87-84D7858A7C76}" type="parTrans" cxnId="{7C0AD376-FA1B-4473-83DF-6FC02FE6B29D}">
      <dgm:prSet/>
      <dgm:spPr/>
      <dgm:t>
        <a:bodyPr/>
        <a:lstStyle/>
        <a:p>
          <a:endParaRPr lang="zh-TW" altLang="en-US"/>
        </a:p>
      </dgm:t>
    </dgm:pt>
    <dgm:pt modelId="{A22A84BA-CC9B-47F2-9F12-187C1D7BA138}" type="sibTrans" cxnId="{7C0AD376-FA1B-4473-83DF-6FC02FE6B29D}">
      <dgm:prSet/>
      <dgm:spPr/>
      <dgm:t>
        <a:bodyPr/>
        <a:lstStyle/>
        <a:p>
          <a:endParaRPr lang="zh-TW" altLang="en-US"/>
        </a:p>
      </dgm:t>
    </dgm:pt>
    <dgm:pt modelId="{569D0C45-8EFD-4247-9FE0-0EDEB2B78673}">
      <dgm:prSet phldrT="[文字]"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處理客戶資料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850A7024-58AB-4576-9D78-93C16E335C3F}" type="parTrans" cxnId="{490AC7A0-30E3-4D0E-AE53-70B75B5A7917}">
      <dgm:prSet/>
      <dgm:spPr/>
      <dgm:t>
        <a:bodyPr/>
        <a:lstStyle/>
        <a:p>
          <a:endParaRPr lang="zh-TW" altLang="en-US"/>
        </a:p>
      </dgm:t>
    </dgm:pt>
    <dgm:pt modelId="{DC7F9BBD-EBAA-4BF8-8BF5-7938444C2F50}" type="sibTrans" cxnId="{490AC7A0-30E3-4D0E-AE53-70B75B5A7917}">
      <dgm:prSet/>
      <dgm:spPr/>
      <dgm:t>
        <a:bodyPr/>
        <a:lstStyle/>
        <a:p>
          <a:endParaRPr lang="zh-TW" altLang="en-US"/>
        </a:p>
      </dgm:t>
    </dgm:pt>
    <dgm:pt modelId="{68CE9C92-532B-40D5-B6C1-442E9BDBC77C}">
      <dgm:prSet phldrT="[文字]" custT="1"/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幫忙做生意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D49C93C1-C499-4D65-8326-C63E5A9A35E4}" type="parTrans" cxnId="{F28358AE-8328-4B49-844B-2F46E66BDB80}">
      <dgm:prSet/>
      <dgm:spPr/>
      <dgm:t>
        <a:bodyPr/>
        <a:lstStyle/>
        <a:p>
          <a:endParaRPr lang="zh-TW" altLang="en-US"/>
        </a:p>
      </dgm:t>
    </dgm:pt>
    <dgm:pt modelId="{45722517-B232-42F0-A579-742C0267047E}" type="sibTrans" cxnId="{F28358AE-8328-4B49-844B-2F46E66BDB80}">
      <dgm:prSet/>
      <dgm:spPr/>
      <dgm:t>
        <a:bodyPr/>
        <a:lstStyle/>
        <a:p>
          <a:endParaRPr lang="zh-TW" altLang="en-US"/>
        </a:p>
      </dgm:t>
    </dgm:pt>
    <dgm:pt modelId="{C2C167B7-FED7-496F-90BD-9185D29106CA}">
      <dgm:prSet phldrT="[文字]" custT="1"/>
      <dgm:spPr/>
      <dgm:t>
        <a:bodyPr/>
        <a:lstStyle/>
        <a:p>
          <a:r>
            <a:rPr lang="zh-TW" altLang="en-US" sz="1600" dirty="0" smtClean="0">
              <a:latin typeface="微軟正黑體" pitchFamily="34" charset="-120"/>
              <a:ea typeface="微軟正黑體" pitchFamily="34" charset="-120"/>
            </a:rPr>
            <a:t>設計軟體協助賣家管帳、躲「奧客」，目前平台上有</a:t>
          </a:r>
          <a:r>
            <a:rPr lang="en-US" altLang="zh-TW" sz="1600" dirty="0" smtClean="0">
              <a:latin typeface="微軟正黑體" pitchFamily="34" charset="-120"/>
              <a:ea typeface="微軟正黑體" pitchFamily="34" charset="-120"/>
            </a:rPr>
            <a:t>8,000</a:t>
          </a:r>
          <a:r>
            <a:rPr lang="zh-TW" altLang="en-US" sz="1600" dirty="0" smtClean="0">
              <a:latin typeface="微軟正黑體" pitchFamily="34" charset="-120"/>
              <a:ea typeface="微軟正黑體" pitchFamily="34" charset="-120"/>
            </a:rPr>
            <a:t>多個軟體。</a:t>
          </a:r>
          <a:endParaRPr lang="zh-TW" altLang="en-US" sz="1600" dirty="0">
            <a:latin typeface="微軟正黑體" pitchFamily="34" charset="-120"/>
            <a:ea typeface="微軟正黑體" pitchFamily="34" charset="-120"/>
          </a:endParaRPr>
        </a:p>
      </dgm:t>
    </dgm:pt>
    <dgm:pt modelId="{B72E17A4-387C-4684-B9FD-D404A02BDA6F}" type="parTrans" cxnId="{F6739444-C7C0-49AC-A7DD-463468AEEBF3}">
      <dgm:prSet/>
      <dgm:spPr/>
      <dgm:t>
        <a:bodyPr/>
        <a:lstStyle/>
        <a:p>
          <a:endParaRPr lang="zh-TW" altLang="en-US"/>
        </a:p>
      </dgm:t>
    </dgm:pt>
    <dgm:pt modelId="{820AE687-8754-40D5-93AB-26CAB8782081}" type="sibTrans" cxnId="{F6739444-C7C0-49AC-A7DD-463468AEEBF3}">
      <dgm:prSet/>
      <dgm:spPr/>
      <dgm:t>
        <a:bodyPr/>
        <a:lstStyle/>
        <a:p>
          <a:endParaRPr lang="zh-TW" altLang="en-US"/>
        </a:p>
      </dgm:t>
    </dgm:pt>
    <dgm:pt modelId="{817E68E5-AA94-4CA8-B633-181D9041B962}" type="pres">
      <dgm:prSet presAssocID="{47180179-2DE4-4B30-97BE-B54B31AE9D2D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5C89F43-DE7B-4CA1-B4EE-CDC95A9B31DD}" type="pres">
      <dgm:prSet presAssocID="{B169D36F-9F67-492A-AC8C-CDEE816ED271}" presName="node" presStyleLbl="node1" presStyleIdx="0" presStyleCnt="4" custScaleX="140897" custScaleY="143641" custRadScaleRad="106963" custRadScaleInc="2932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19AFF4C-972B-4E5C-8004-8845EF54C8E0}" type="pres">
      <dgm:prSet presAssocID="{CCD66BA1-00A3-4C12-9CC4-568DF8135777}" presName="sibTrans" presStyleLbl="sibTrans2D1" presStyleIdx="0" presStyleCnt="4"/>
      <dgm:spPr/>
      <dgm:t>
        <a:bodyPr/>
        <a:lstStyle/>
        <a:p>
          <a:endParaRPr lang="zh-TW" altLang="en-US"/>
        </a:p>
      </dgm:t>
    </dgm:pt>
    <dgm:pt modelId="{202D46DF-40AE-4119-96FC-7DD27A58C06A}" type="pres">
      <dgm:prSet presAssocID="{CCD66BA1-00A3-4C12-9CC4-568DF8135777}" presName="connectorText" presStyleLbl="sibTrans2D1" presStyleIdx="0" presStyleCnt="4"/>
      <dgm:spPr/>
      <dgm:t>
        <a:bodyPr/>
        <a:lstStyle/>
        <a:p>
          <a:endParaRPr lang="zh-TW" altLang="en-US"/>
        </a:p>
      </dgm:t>
    </dgm:pt>
    <dgm:pt modelId="{0A737A0D-9CEF-4ACC-8CB9-94C0A29F805D}" type="pres">
      <dgm:prSet presAssocID="{569D0C45-8EFD-4247-9FE0-0EDEB2B78673}" presName="node" presStyleLbl="node1" presStyleIdx="1" presStyleCnt="4" custScaleX="150027" custScaleY="142778" custRadScaleRad="117041" custRadScaleInc="-42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634190F-B084-4094-B28A-8A391D0AFFFC}" type="pres">
      <dgm:prSet presAssocID="{DC7F9BBD-EBAA-4BF8-8BF5-7938444C2F50}" presName="sibTrans" presStyleLbl="sibTrans2D1" presStyleIdx="1" presStyleCnt="4"/>
      <dgm:spPr/>
      <dgm:t>
        <a:bodyPr/>
        <a:lstStyle/>
        <a:p>
          <a:endParaRPr lang="zh-TW" altLang="en-US"/>
        </a:p>
      </dgm:t>
    </dgm:pt>
    <dgm:pt modelId="{604AD630-8D44-4F45-8B27-9130E3FD189C}" type="pres">
      <dgm:prSet presAssocID="{DC7F9BBD-EBAA-4BF8-8BF5-7938444C2F50}" presName="connectorText" presStyleLbl="sibTrans2D1" presStyleIdx="1" presStyleCnt="4"/>
      <dgm:spPr/>
      <dgm:t>
        <a:bodyPr/>
        <a:lstStyle/>
        <a:p>
          <a:endParaRPr lang="zh-TW" altLang="en-US"/>
        </a:p>
      </dgm:t>
    </dgm:pt>
    <dgm:pt modelId="{28DA95EB-52E3-4C0A-AB13-DB32C65A25D9}" type="pres">
      <dgm:prSet presAssocID="{25C1130B-1262-4D80-93E2-46B168310691}" presName="node" presStyleLbl="node1" presStyleIdx="2" presStyleCnt="4" custScaleX="140897" custScaleY="142508" custRadScaleRad="103392" custRadScaleInc="-381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7FC4530-7D39-4DDD-9CFC-413E3E4B862F}" type="pres">
      <dgm:prSet presAssocID="{DE2CD9D3-A4DE-4EF5-AAAF-46CB3A1FFE07}" presName="sibTrans" presStyleLbl="sibTrans2D1" presStyleIdx="2" presStyleCnt="4"/>
      <dgm:spPr/>
      <dgm:t>
        <a:bodyPr/>
        <a:lstStyle/>
        <a:p>
          <a:endParaRPr lang="zh-TW" altLang="en-US"/>
        </a:p>
      </dgm:t>
    </dgm:pt>
    <dgm:pt modelId="{8683D88A-1DCB-4A88-A19A-6090C9DC67DB}" type="pres">
      <dgm:prSet presAssocID="{DE2CD9D3-A4DE-4EF5-AAAF-46CB3A1FFE07}" presName="connectorText" presStyleLbl="sibTrans2D1" presStyleIdx="2" presStyleCnt="4"/>
      <dgm:spPr/>
      <dgm:t>
        <a:bodyPr/>
        <a:lstStyle/>
        <a:p>
          <a:endParaRPr lang="zh-TW" altLang="en-US"/>
        </a:p>
      </dgm:t>
    </dgm:pt>
    <dgm:pt modelId="{8946FB60-711F-4033-93D8-8FEFDE4099A9}" type="pres">
      <dgm:prSet presAssocID="{68CE9C92-532B-40D5-B6C1-442E9BDBC77C}" presName="node" presStyleLbl="node1" presStyleIdx="3" presStyleCnt="4" custScaleX="149927" custScaleY="144700" custRadScaleRad="83209" custRadScaleInc="224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77A80B-420C-4E97-8418-3F77DCC39389}" type="pres">
      <dgm:prSet presAssocID="{45722517-B232-42F0-A579-742C0267047E}" presName="sibTrans" presStyleLbl="sibTrans2D1" presStyleIdx="3" presStyleCnt="4"/>
      <dgm:spPr/>
      <dgm:t>
        <a:bodyPr/>
        <a:lstStyle/>
        <a:p>
          <a:endParaRPr lang="zh-TW" altLang="en-US"/>
        </a:p>
      </dgm:t>
    </dgm:pt>
    <dgm:pt modelId="{28A7A938-8661-481C-BDDD-B29EC0D3E8AA}" type="pres">
      <dgm:prSet presAssocID="{45722517-B232-42F0-A579-742C0267047E}" presName="connectorText" presStyleLbl="sibTrans2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3E91B746-5070-4D88-A969-05ABEE21B57D}" type="presOf" srcId="{61BFB9B1-4093-4A49-8F5D-8DBA9596C3E0}" destId="{0A737A0D-9CEF-4ACC-8CB9-94C0A29F805D}" srcOrd="0" destOrd="1" presId="urn:microsoft.com/office/officeart/2005/8/layout/cycle2"/>
    <dgm:cxn modelId="{F28358AE-8328-4B49-844B-2F46E66BDB80}" srcId="{47180179-2DE4-4B30-97BE-B54B31AE9D2D}" destId="{68CE9C92-532B-40D5-B6C1-442E9BDBC77C}" srcOrd="3" destOrd="0" parTransId="{D49C93C1-C499-4D65-8326-C63E5A9A35E4}" sibTransId="{45722517-B232-42F0-A579-742C0267047E}"/>
    <dgm:cxn modelId="{D80DCB17-52E3-445F-8FC4-29E638E983AA}" type="presOf" srcId="{45722517-B232-42F0-A579-742C0267047E}" destId="{3C77A80B-420C-4E97-8418-3F77DCC39389}" srcOrd="0" destOrd="0" presId="urn:microsoft.com/office/officeart/2005/8/layout/cycle2"/>
    <dgm:cxn modelId="{6B6ED8FC-287C-49A4-BD81-FE2357F881F8}" type="presOf" srcId="{DC7F9BBD-EBAA-4BF8-8BF5-7938444C2F50}" destId="{E634190F-B084-4094-B28A-8A391D0AFFFC}" srcOrd="0" destOrd="0" presId="urn:microsoft.com/office/officeart/2005/8/layout/cycle2"/>
    <dgm:cxn modelId="{BA2AADFD-CA3F-40DB-AD94-D10A78C15C26}" type="presOf" srcId="{45722517-B232-42F0-A579-742C0267047E}" destId="{28A7A938-8661-481C-BDDD-B29EC0D3E8AA}" srcOrd="1" destOrd="0" presId="urn:microsoft.com/office/officeart/2005/8/layout/cycle2"/>
    <dgm:cxn modelId="{D57C0493-2C4C-442C-A151-F7E010F91F31}" srcId="{47180179-2DE4-4B30-97BE-B54B31AE9D2D}" destId="{B169D36F-9F67-492A-AC8C-CDEE816ED271}" srcOrd="0" destOrd="0" parTransId="{2E3F18AC-4F43-4345-98B9-FD658ABF1D71}" sibTransId="{CCD66BA1-00A3-4C12-9CC4-568DF8135777}"/>
    <dgm:cxn modelId="{DFB5F55F-9E5B-4952-B6D4-B44A315DE4C5}" type="presOf" srcId="{B169D36F-9F67-492A-AC8C-CDEE816ED271}" destId="{45C89F43-DE7B-4CA1-B4EE-CDC95A9B31DD}" srcOrd="0" destOrd="0" presId="urn:microsoft.com/office/officeart/2005/8/layout/cycle2"/>
    <dgm:cxn modelId="{5D679B61-C719-4EF6-B411-9808BDB14304}" srcId="{B169D36F-9F67-492A-AC8C-CDEE816ED271}" destId="{A9D89EB9-B7E7-4DE8-9050-4A81AEA927F5}" srcOrd="0" destOrd="0" parTransId="{BAB112FD-19E4-4EE5-A43E-0E8AE685E882}" sibTransId="{A28ED15E-690D-4376-9BDF-51915BFF1B9C}"/>
    <dgm:cxn modelId="{0BFA1CEB-2FA9-4A0D-88C7-A3F51FD48816}" type="presOf" srcId="{47180179-2DE4-4B30-97BE-B54B31AE9D2D}" destId="{817E68E5-AA94-4CA8-B633-181D9041B962}" srcOrd="0" destOrd="0" presId="urn:microsoft.com/office/officeart/2005/8/layout/cycle2"/>
    <dgm:cxn modelId="{B6215301-06F5-4573-9D41-AB57BDC8F1B6}" type="presOf" srcId="{CCD66BA1-00A3-4C12-9CC4-568DF8135777}" destId="{519AFF4C-972B-4E5C-8004-8845EF54C8E0}" srcOrd="0" destOrd="0" presId="urn:microsoft.com/office/officeart/2005/8/layout/cycle2"/>
    <dgm:cxn modelId="{11878258-8D36-42B6-8C32-12DF21D00F83}" type="presOf" srcId="{A9D89EB9-B7E7-4DE8-9050-4A81AEA927F5}" destId="{45C89F43-DE7B-4CA1-B4EE-CDC95A9B31DD}" srcOrd="0" destOrd="1" presId="urn:microsoft.com/office/officeart/2005/8/layout/cycle2"/>
    <dgm:cxn modelId="{120E6F9E-9F9F-41F4-8BB2-7058E9C3AAEF}" srcId="{569D0C45-8EFD-4247-9FE0-0EDEB2B78673}" destId="{61BFB9B1-4093-4A49-8F5D-8DBA9596C3E0}" srcOrd="0" destOrd="0" parTransId="{E7134512-9A79-48F5-9854-FBCFC2DABBD6}" sibTransId="{A92D45D8-7D6A-4A13-9561-47B17CFF8C24}"/>
    <dgm:cxn modelId="{0DA35621-8F30-4FA3-B37B-51DD9BBCEE3D}" type="presOf" srcId="{DC7F9BBD-EBAA-4BF8-8BF5-7938444C2F50}" destId="{604AD630-8D44-4F45-8B27-9130E3FD189C}" srcOrd="1" destOrd="0" presId="urn:microsoft.com/office/officeart/2005/8/layout/cycle2"/>
    <dgm:cxn modelId="{F6739444-C7C0-49AC-A7DD-463468AEEBF3}" srcId="{68CE9C92-532B-40D5-B6C1-442E9BDBC77C}" destId="{C2C167B7-FED7-496F-90BD-9185D29106CA}" srcOrd="0" destOrd="0" parTransId="{B72E17A4-387C-4684-B9FD-D404A02BDA6F}" sibTransId="{820AE687-8754-40D5-93AB-26CAB8782081}"/>
    <dgm:cxn modelId="{CF524CD9-89D1-486A-BB28-C3C3B9FE0849}" type="presOf" srcId="{DE2CD9D3-A4DE-4EF5-AAAF-46CB3A1FFE07}" destId="{77FC4530-7D39-4DDD-9CFC-413E3E4B862F}" srcOrd="0" destOrd="0" presId="urn:microsoft.com/office/officeart/2005/8/layout/cycle2"/>
    <dgm:cxn modelId="{807F4982-F9C0-41CD-BD6A-F6BA8290A533}" type="presOf" srcId="{25C1130B-1262-4D80-93E2-46B168310691}" destId="{28DA95EB-52E3-4C0A-AB13-DB32C65A25D9}" srcOrd="0" destOrd="0" presId="urn:microsoft.com/office/officeart/2005/8/layout/cycle2"/>
    <dgm:cxn modelId="{5C4A5B87-5747-4C16-A183-A42BD008FFC4}" type="presOf" srcId="{CCD66BA1-00A3-4C12-9CC4-568DF8135777}" destId="{202D46DF-40AE-4119-96FC-7DD27A58C06A}" srcOrd="1" destOrd="0" presId="urn:microsoft.com/office/officeart/2005/8/layout/cycle2"/>
    <dgm:cxn modelId="{5F130D0C-EAD5-4C51-B848-1077EB71D0CD}" type="presOf" srcId="{5DB6C1E0-8200-4A57-B027-4E9704042535}" destId="{28DA95EB-52E3-4C0A-AB13-DB32C65A25D9}" srcOrd="0" destOrd="1" presId="urn:microsoft.com/office/officeart/2005/8/layout/cycle2"/>
    <dgm:cxn modelId="{7C0AD376-FA1B-4473-83DF-6FC02FE6B29D}" srcId="{25C1130B-1262-4D80-93E2-46B168310691}" destId="{5DB6C1E0-8200-4A57-B027-4E9704042535}" srcOrd="0" destOrd="0" parTransId="{2842D5D1-A73A-4A4A-AC87-84D7858A7C76}" sibTransId="{A22A84BA-CC9B-47F2-9F12-187C1D7BA138}"/>
    <dgm:cxn modelId="{490AC7A0-30E3-4D0E-AE53-70B75B5A7917}" srcId="{47180179-2DE4-4B30-97BE-B54B31AE9D2D}" destId="{569D0C45-8EFD-4247-9FE0-0EDEB2B78673}" srcOrd="1" destOrd="0" parTransId="{850A7024-58AB-4576-9D78-93C16E335C3F}" sibTransId="{DC7F9BBD-EBAA-4BF8-8BF5-7938444C2F50}"/>
    <dgm:cxn modelId="{15C5EAB8-869B-4A4A-8C00-EF3A61E100E8}" type="presOf" srcId="{DE2CD9D3-A4DE-4EF5-AAAF-46CB3A1FFE07}" destId="{8683D88A-1DCB-4A88-A19A-6090C9DC67DB}" srcOrd="1" destOrd="0" presId="urn:microsoft.com/office/officeart/2005/8/layout/cycle2"/>
    <dgm:cxn modelId="{B6AF22D7-433A-414A-B71A-FECEDD7C7AFA}" type="presOf" srcId="{569D0C45-8EFD-4247-9FE0-0EDEB2B78673}" destId="{0A737A0D-9CEF-4ACC-8CB9-94C0A29F805D}" srcOrd="0" destOrd="0" presId="urn:microsoft.com/office/officeart/2005/8/layout/cycle2"/>
    <dgm:cxn modelId="{3A14A76E-3F3E-44EE-B262-C98055417657}" srcId="{47180179-2DE4-4B30-97BE-B54B31AE9D2D}" destId="{25C1130B-1262-4D80-93E2-46B168310691}" srcOrd="2" destOrd="0" parTransId="{91B33DBF-A3CD-4587-AE61-1F065E122F71}" sibTransId="{DE2CD9D3-A4DE-4EF5-AAAF-46CB3A1FFE07}"/>
    <dgm:cxn modelId="{12383949-E7AA-41D8-A1F3-19016BD6EF05}" type="presOf" srcId="{68CE9C92-532B-40D5-B6C1-442E9BDBC77C}" destId="{8946FB60-711F-4033-93D8-8FEFDE4099A9}" srcOrd="0" destOrd="0" presId="urn:microsoft.com/office/officeart/2005/8/layout/cycle2"/>
    <dgm:cxn modelId="{D3F23EC3-CACB-4A34-948A-E045F42A4DBB}" type="presOf" srcId="{C2C167B7-FED7-496F-90BD-9185D29106CA}" destId="{8946FB60-711F-4033-93D8-8FEFDE4099A9}" srcOrd="0" destOrd="1" presId="urn:microsoft.com/office/officeart/2005/8/layout/cycle2"/>
    <dgm:cxn modelId="{30618BFC-A0B7-486A-B77D-D81504739330}" type="presParOf" srcId="{817E68E5-AA94-4CA8-B633-181D9041B962}" destId="{45C89F43-DE7B-4CA1-B4EE-CDC95A9B31DD}" srcOrd="0" destOrd="0" presId="urn:microsoft.com/office/officeart/2005/8/layout/cycle2"/>
    <dgm:cxn modelId="{E17C30E6-EB3C-4E10-A9C2-0F7C7C1F445B}" type="presParOf" srcId="{817E68E5-AA94-4CA8-B633-181D9041B962}" destId="{519AFF4C-972B-4E5C-8004-8845EF54C8E0}" srcOrd="1" destOrd="0" presId="urn:microsoft.com/office/officeart/2005/8/layout/cycle2"/>
    <dgm:cxn modelId="{66615A46-42F4-4C39-A94F-1372D44C77E1}" type="presParOf" srcId="{519AFF4C-972B-4E5C-8004-8845EF54C8E0}" destId="{202D46DF-40AE-4119-96FC-7DD27A58C06A}" srcOrd="0" destOrd="0" presId="urn:microsoft.com/office/officeart/2005/8/layout/cycle2"/>
    <dgm:cxn modelId="{5BDFB89D-0B43-44E0-8DA1-54F87A45EBF1}" type="presParOf" srcId="{817E68E5-AA94-4CA8-B633-181D9041B962}" destId="{0A737A0D-9CEF-4ACC-8CB9-94C0A29F805D}" srcOrd="2" destOrd="0" presId="urn:microsoft.com/office/officeart/2005/8/layout/cycle2"/>
    <dgm:cxn modelId="{42576556-5E7B-4603-A0CB-D1956C91A6BC}" type="presParOf" srcId="{817E68E5-AA94-4CA8-B633-181D9041B962}" destId="{E634190F-B084-4094-B28A-8A391D0AFFFC}" srcOrd="3" destOrd="0" presId="urn:microsoft.com/office/officeart/2005/8/layout/cycle2"/>
    <dgm:cxn modelId="{8F046CD5-206B-4BC2-BB7F-7D6B066B7227}" type="presParOf" srcId="{E634190F-B084-4094-B28A-8A391D0AFFFC}" destId="{604AD630-8D44-4F45-8B27-9130E3FD189C}" srcOrd="0" destOrd="0" presId="urn:microsoft.com/office/officeart/2005/8/layout/cycle2"/>
    <dgm:cxn modelId="{6B442B27-6184-4122-87CF-5649E3278721}" type="presParOf" srcId="{817E68E5-AA94-4CA8-B633-181D9041B962}" destId="{28DA95EB-52E3-4C0A-AB13-DB32C65A25D9}" srcOrd="4" destOrd="0" presId="urn:microsoft.com/office/officeart/2005/8/layout/cycle2"/>
    <dgm:cxn modelId="{1ACAE9E9-9387-4DB7-A03A-5F79175DF29C}" type="presParOf" srcId="{817E68E5-AA94-4CA8-B633-181D9041B962}" destId="{77FC4530-7D39-4DDD-9CFC-413E3E4B862F}" srcOrd="5" destOrd="0" presId="urn:microsoft.com/office/officeart/2005/8/layout/cycle2"/>
    <dgm:cxn modelId="{22A082D5-2597-475D-BFA2-ACD9F03F9322}" type="presParOf" srcId="{77FC4530-7D39-4DDD-9CFC-413E3E4B862F}" destId="{8683D88A-1DCB-4A88-A19A-6090C9DC67DB}" srcOrd="0" destOrd="0" presId="urn:microsoft.com/office/officeart/2005/8/layout/cycle2"/>
    <dgm:cxn modelId="{8EA8F459-7F9E-4F76-A63A-E9CE76287F0D}" type="presParOf" srcId="{817E68E5-AA94-4CA8-B633-181D9041B962}" destId="{8946FB60-711F-4033-93D8-8FEFDE4099A9}" srcOrd="6" destOrd="0" presId="urn:microsoft.com/office/officeart/2005/8/layout/cycle2"/>
    <dgm:cxn modelId="{B02CC37D-68C2-4681-BFEE-DA93A1D1081F}" type="presParOf" srcId="{817E68E5-AA94-4CA8-B633-181D9041B962}" destId="{3C77A80B-420C-4E97-8418-3F77DCC39389}" srcOrd="7" destOrd="0" presId="urn:microsoft.com/office/officeart/2005/8/layout/cycle2"/>
    <dgm:cxn modelId="{9CDB1F99-7ECD-44B1-89F2-7CF966E00E0A}" type="presParOf" srcId="{3C77A80B-420C-4E97-8418-3F77DCC39389}" destId="{28A7A938-8661-481C-BDDD-B29EC0D3E8A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426F4954-3575-4A71-BECC-42FC6EE37AAB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1424B39F-B55F-479A-96A7-07FE371DD5D6}">
      <dgm:prSet phldrT="[文字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幫忙管品牌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D556BF62-C12A-498C-AB31-F1F2B0EE280A}" type="parTrans" cxnId="{0EBA17A2-2B5F-478D-BEC0-0BF5CA415B68}">
      <dgm:prSet/>
      <dgm:spPr/>
      <dgm:t>
        <a:bodyPr/>
        <a:lstStyle/>
        <a:p>
          <a:endParaRPr lang="zh-TW" altLang="en-US"/>
        </a:p>
      </dgm:t>
    </dgm:pt>
    <dgm:pt modelId="{5A841E67-61BA-4E94-B1B8-7D2E60C8AA9F}" type="sibTrans" cxnId="{0EBA17A2-2B5F-478D-BEC0-0BF5CA415B68}">
      <dgm:prSet/>
      <dgm:spPr/>
      <dgm:t>
        <a:bodyPr/>
        <a:lstStyle/>
        <a:p>
          <a:endParaRPr lang="zh-TW" altLang="en-US"/>
        </a:p>
      </dgm:t>
    </dgm:pt>
    <dgm:pt modelId="{365C75A3-0900-4405-8285-0CB973140E4E}">
      <dgm:prSet phldrT="[文字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從品牌行銷，定位到買賣，為賣家一手包辦，約</a:t>
          </a:r>
          <a:r>
            <a:rPr lang="en-US" altLang="zh-TW" sz="1800" dirty="0" smtClean="0">
              <a:latin typeface="微軟正黑體" pitchFamily="34" charset="-120"/>
              <a:ea typeface="微軟正黑體" pitchFamily="34" charset="-120"/>
            </a:rPr>
            <a:t>2800</a:t>
          </a:r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家。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66D980AC-ADAD-4543-9DCA-48D99F73D326}" type="parTrans" cxnId="{2A1ACC07-CD2D-4AC2-A402-9A69B7123FDE}">
      <dgm:prSet/>
      <dgm:spPr/>
      <dgm:t>
        <a:bodyPr/>
        <a:lstStyle/>
        <a:p>
          <a:endParaRPr lang="zh-TW" altLang="en-US"/>
        </a:p>
      </dgm:t>
    </dgm:pt>
    <dgm:pt modelId="{4CD1B0E6-174E-436C-8FDD-A0573B2D1E18}" type="sibTrans" cxnId="{2A1ACC07-CD2D-4AC2-A402-9A69B7123FDE}">
      <dgm:prSet/>
      <dgm:spPr/>
      <dgm:t>
        <a:bodyPr/>
        <a:lstStyle/>
        <a:p>
          <a:endParaRPr lang="zh-TW" altLang="en-US"/>
        </a:p>
      </dgm:t>
    </dgm:pt>
    <dgm:pt modelId="{95701C2F-43A6-4E70-810A-21D49B6213A5}">
      <dgm:prSet phldrT="[文字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送貨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CBF1A36C-B4E2-4F29-88E5-6F1B6B3992B9}" type="parTrans" cxnId="{EECD1CBF-193B-4E9F-86B3-00BF0946A469}">
      <dgm:prSet/>
      <dgm:spPr/>
      <dgm:t>
        <a:bodyPr/>
        <a:lstStyle/>
        <a:p>
          <a:endParaRPr lang="zh-TW" altLang="en-US"/>
        </a:p>
      </dgm:t>
    </dgm:pt>
    <dgm:pt modelId="{714AEEDA-DDBB-4649-8295-B8F3C920DF92}" type="sibTrans" cxnId="{EECD1CBF-193B-4E9F-86B3-00BF0946A469}">
      <dgm:prSet/>
      <dgm:spPr/>
      <dgm:t>
        <a:bodyPr/>
        <a:lstStyle/>
        <a:p>
          <a:endParaRPr lang="zh-TW" altLang="en-US"/>
        </a:p>
      </dgm:t>
    </dgm:pt>
    <dgm:pt modelId="{49EB4A32-0C2E-407C-A3BE-58A10A237903}">
      <dgm:prSet phldrT="[文字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1400" dirty="0" smtClean="0">
              <a:latin typeface="微軟正黑體" pitchFamily="34" charset="-120"/>
              <a:ea typeface="微軟正黑體" pitchFamily="34" charset="-120"/>
            </a:rPr>
            <a:t>一天產生</a:t>
          </a:r>
          <a:r>
            <a:rPr lang="en-US" altLang="zh-TW" sz="1400" dirty="0" smtClean="0">
              <a:latin typeface="微軟正黑體" pitchFamily="34" charset="-120"/>
              <a:ea typeface="微軟正黑體" pitchFamily="34" charset="-120"/>
            </a:rPr>
            <a:t>1,200</a:t>
          </a:r>
          <a:r>
            <a:rPr lang="zh-TW" altLang="en-US" sz="1400" dirty="0" smtClean="0">
              <a:latin typeface="微軟正黑體" pitchFamily="34" charset="-120"/>
              <a:ea typeface="微軟正黑體" pitchFamily="34" charset="-120"/>
            </a:rPr>
            <a:t>萬</a:t>
          </a:r>
          <a:r>
            <a:rPr lang="en-US" altLang="zh-TW" sz="1400" dirty="0" smtClean="0">
              <a:latin typeface="微軟正黑體" pitchFamily="34" charset="-120"/>
              <a:ea typeface="微軟正黑體" pitchFamily="34" charset="-120"/>
            </a:rPr>
            <a:t>~1,500</a:t>
          </a:r>
          <a:r>
            <a:rPr lang="zh-TW" altLang="en-US" sz="1400" dirty="0" smtClean="0">
              <a:latin typeface="微軟正黑體" pitchFamily="34" charset="-120"/>
              <a:ea typeface="微軟正黑體" pitchFamily="34" charset="-120"/>
            </a:rPr>
            <a:t>萬個包裹占中國快遞業</a:t>
          </a:r>
          <a:r>
            <a:rPr lang="en-US" altLang="zh-TW" sz="1400" dirty="0" smtClean="0">
              <a:latin typeface="微軟正黑體" pitchFamily="34" charset="-120"/>
              <a:ea typeface="微軟正黑體" pitchFamily="34" charset="-120"/>
            </a:rPr>
            <a:t>6</a:t>
          </a:r>
          <a:r>
            <a:rPr lang="zh-TW" altLang="en-US" sz="1400" dirty="0" smtClean="0">
              <a:latin typeface="微軟正黑體" pitchFamily="34" charset="-120"/>
              <a:ea typeface="微軟正黑體" pitchFamily="34" charset="-120"/>
            </a:rPr>
            <a:t>成</a:t>
          </a:r>
          <a:endParaRPr lang="zh-TW" altLang="en-US" sz="1400" dirty="0">
            <a:latin typeface="微軟正黑體" pitchFamily="34" charset="-120"/>
            <a:ea typeface="微軟正黑體" pitchFamily="34" charset="-120"/>
          </a:endParaRPr>
        </a:p>
      </dgm:t>
    </dgm:pt>
    <dgm:pt modelId="{D7DFBEB4-4A89-4646-A917-C073412D75D0}" type="parTrans" cxnId="{0FA34640-D98A-40A6-A2E8-667E50B0B177}">
      <dgm:prSet/>
      <dgm:spPr/>
      <dgm:t>
        <a:bodyPr/>
        <a:lstStyle/>
        <a:p>
          <a:endParaRPr lang="zh-TW" altLang="en-US"/>
        </a:p>
      </dgm:t>
    </dgm:pt>
    <dgm:pt modelId="{F1172FE8-F04C-4382-ADBE-0C0B75F8CF4A}" type="sibTrans" cxnId="{0FA34640-D98A-40A6-A2E8-667E50B0B177}">
      <dgm:prSet/>
      <dgm:spPr/>
      <dgm:t>
        <a:bodyPr/>
        <a:lstStyle/>
        <a:p>
          <a:endParaRPr lang="zh-TW" altLang="en-US"/>
        </a:p>
      </dgm:t>
    </dgm:pt>
    <dgm:pt modelId="{46D38149-C6FA-4D35-BFFB-8C7C3AC6CFDE}">
      <dgm:prSet phldrT="[文字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管錢</a:t>
          </a:r>
          <a:endParaRPr lang="zh-TW" altLang="en-US" sz="2000" dirty="0">
            <a:latin typeface="微軟正黑體" pitchFamily="34" charset="-120"/>
            <a:ea typeface="微軟正黑體" pitchFamily="34" charset="-120"/>
          </a:endParaRPr>
        </a:p>
      </dgm:t>
    </dgm:pt>
    <dgm:pt modelId="{7F02AB65-D235-4DC2-8DC7-7FDD4247DC19}" type="parTrans" cxnId="{BD54577F-C98E-49C0-8507-598FC14571FF}">
      <dgm:prSet/>
      <dgm:spPr/>
      <dgm:t>
        <a:bodyPr/>
        <a:lstStyle/>
        <a:p>
          <a:endParaRPr lang="zh-TW" altLang="en-US"/>
        </a:p>
      </dgm:t>
    </dgm:pt>
    <dgm:pt modelId="{698421C4-B300-4802-B706-31E614E70FD2}" type="sibTrans" cxnId="{BD54577F-C98E-49C0-8507-598FC14571FF}">
      <dgm:prSet/>
      <dgm:spPr/>
      <dgm:t>
        <a:bodyPr/>
        <a:lstStyle/>
        <a:p>
          <a:endParaRPr lang="zh-TW" altLang="en-US"/>
        </a:p>
      </dgm:t>
    </dgm:pt>
    <dgm:pt modelId="{763BDBDA-DC57-41B9-A9CD-251AF013ADBC}">
      <dgm:prSet phldrT="[文字]"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sz="1400" dirty="0" smtClean="0">
              <a:latin typeface="微軟正黑體" pitchFamily="34" charset="-120"/>
              <a:ea typeface="微軟正黑體" pitchFamily="34" charset="-120"/>
            </a:rPr>
            <a:t>全球最大第三支付機構支付寶，每天處理</a:t>
          </a:r>
          <a:r>
            <a:rPr lang="en-US" altLang="zh-TW" sz="1400" dirty="0" smtClean="0">
              <a:latin typeface="微軟正黑體" pitchFamily="34" charset="-120"/>
              <a:ea typeface="微軟正黑體" pitchFamily="34" charset="-120"/>
            </a:rPr>
            <a:t>1</a:t>
          </a:r>
          <a:r>
            <a:rPr lang="zh-TW" altLang="en-US" sz="1400" dirty="0" smtClean="0">
              <a:latin typeface="微軟正黑體" pitchFamily="34" charset="-120"/>
              <a:ea typeface="微軟正黑體" pitchFamily="34" charset="-120"/>
            </a:rPr>
            <a:t>億筆交易，超越</a:t>
          </a:r>
          <a:r>
            <a:rPr lang="en-US" altLang="zh-TW" sz="1400" dirty="0" smtClean="0">
              <a:latin typeface="微軟正黑體" pitchFamily="34" charset="-120"/>
              <a:ea typeface="微軟正黑體" pitchFamily="34" charset="-120"/>
            </a:rPr>
            <a:t>PayPal</a:t>
          </a:r>
          <a:endParaRPr lang="zh-TW" altLang="en-US" sz="1400" dirty="0">
            <a:latin typeface="微軟正黑體" pitchFamily="34" charset="-120"/>
            <a:ea typeface="微軟正黑體" pitchFamily="34" charset="-120"/>
          </a:endParaRPr>
        </a:p>
      </dgm:t>
    </dgm:pt>
    <dgm:pt modelId="{DFB8F832-4ABA-4FDA-8C8A-AA70AAA565AF}" type="parTrans" cxnId="{24D0B3C1-2BEC-46CC-91E6-921FDDCB8CCB}">
      <dgm:prSet/>
      <dgm:spPr/>
      <dgm:t>
        <a:bodyPr/>
        <a:lstStyle/>
        <a:p>
          <a:endParaRPr lang="zh-TW" altLang="en-US"/>
        </a:p>
      </dgm:t>
    </dgm:pt>
    <dgm:pt modelId="{207AECBE-41C7-4831-BDE4-441F288E3527}" type="sibTrans" cxnId="{24D0B3C1-2BEC-46CC-91E6-921FDDCB8CCB}">
      <dgm:prSet/>
      <dgm:spPr/>
      <dgm:t>
        <a:bodyPr/>
        <a:lstStyle/>
        <a:p>
          <a:endParaRPr lang="zh-TW" altLang="en-US"/>
        </a:p>
      </dgm:t>
    </dgm:pt>
    <dgm:pt modelId="{BE54CFB6-3AE3-47C9-ADDC-6FA21262E78C}" type="pres">
      <dgm:prSet presAssocID="{426F4954-3575-4A71-BECC-42FC6EE37AA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EC5FF648-0310-4E85-BF70-F9153C0EDA54}" type="pres">
      <dgm:prSet presAssocID="{1424B39F-B55F-479A-96A7-07FE371DD5D6}" presName="node" presStyleLbl="node1" presStyleIdx="0" presStyleCnt="3" custScaleX="140666" custScaleY="142767" custRadScaleRad="162570" custRadScaleInc="1708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63182E-29C3-46A4-8058-333B805E84A1}" type="pres">
      <dgm:prSet presAssocID="{5A841E67-61BA-4E94-B1B8-7D2E60C8AA9F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776EBB6D-6256-49EB-8E9B-C165538FF95B}" type="pres">
      <dgm:prSet presAssocID="{5A841E67-61BA-4E94-B1B8-7D2E60C8AA9F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44DAF551-B608-4D27-8E00-3A4D962E62C6}" type="pres">
      <dgm:prSet presAssocID="{95701C2F-43A6-4E70-810A-21D49B6213A5}" presName="node" presStyleLbl="node1" presStyleIdx="1" presStyleCnt="3" custScaleX="124015" custScaleY="117959" custRadScaleRad="82484" custRadScaleInc="-1190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0BD9EF8-9CEE-424B-94F8-971A18A8D539}" type="pres">
      <dgm:prSet presAssocID="{714AEEDA-DDBB-4649-8295-B8F3C920DF92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E0A99F06-CC5F-4752-96FC-6096BBDDA75A}" type="pres">
      <dgm:prSet presAssocID="{714AEEDA-DDBB-4649-8295-B8F3C920DF92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1E1F207F-B01F-4317-9EBB-0F88D54AE426}" type="pres">
      <dgm:prSet presAssocID="{46D38149-C6FA-4D35-BFFB-8C7C3AC6CFDE}" presName="node" presStyleLbl="node1" presStyleIdx="2" presStyleCnt="3" custScaleX="139800" custScaleY="13297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6E5A825-836B-4CEC-A7C9-1C150FBAB8FE}" type="pres">
      <dgm:prSet presAssocID="{698421C4-B300-4802-B706-31E614E70FD2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060F8545-3FE9-4CF7-814F-87D03CDFE587}" type="pres">
      <dgm:prSet presAssocID="{698421C4-B300-4802-B706-31E614E70FD2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</dgm:ptLst>
  <dgm:cxnLst>
    <dgm:cxn modelId="{202D9C82-301F-4F86-8283-FBC0C31E7D97}" type="presOf" srcId="{698421C4-B300-4802-B706-31E614E70FD2}" destId="{060F8545-3FE9-4CF7-814F-87D03CDFE587}" srcOrd="1" destOrd="0" presId="urn:microsoft.com/office/officeart/2005/8/layout/cycle2"/>
    <dgm:cxn modelId="{3BA35D89-07E3-413F-BA0C-E4386F0F65C5}" type="presOf" srcId="{46D38149-C6FA-4D35-BFFB-8C7C3AC6CFDE}" destId="{1E1F207F-B01F-4317-9EBB-0F88D54AE426}" srcOrd="0" destOrd="0" presId="urn:microsoft.com/office/officeart/2005/8/layout/cycle2"/>
    <dgm:cxn modelId="{062EEB7A-B3B8-4046-A28C-6D912F512547}" type="presOf" srcId="{5A841E67-61BA-4E94-B1B8-7D2E60C8AA9F}" destId="{5E63182E-29C3-46A4-8058-333B805E84A1}" srcOrd="0" destOrd="0" presId="urn:microsoft.com/office/officeart/2005/8/layout/cycle2"/>
    <dgm:cxn modelId="{BA2A8907-F901-4FE4-B350-53B75118850C}" type="presOf" srcId="{698421C4-B300-4802-B706-31E614E70FD2}" destId="{A6E5A825-836B-4CEC-A7C9-1C150FBAB8FE}" srcOrd="0" destOrd="0" presId="urn:microsoft.com/office/officeart/2005/8/layout/cycle2"/>
    <dgm:cxn modelId="{5A5921B0-6A1B-4F0E-AE3E-953DE2DADC2B}" type="presOf" srcId="{714AEEDA-DDBB-4649-8295-B8F3C920DF92}" destId="{E0A99F06-CC5F-4752-96FC-6096BBDDA75A}" srcOrd="1" destOrd="0" presId="urn:microsoft.com/office/officeart/2005/8/layout/cycle2"/>
    <dgm:cxn modelId="{C6C1BAC8-F1E5-47AF-9E2D-AF38D2D63887}" type="presOf" srcId="{426F4954-3575-4A71-BECC-42FC6EE37AAB}" destId="{BE54CFB6-3AE3-47C9-ADDC-6FA21262E78C}" srcOrd="0" destOrd="0" presId="urn:microsoft.com/office/officeart/2005/8/layout/cycle2"/>
    <dgm:cxn modelId="{89130B96-A7AF-4E41-A011-99B686719017}" type="presOf" srcId="{763BDBDA-DC57-41B9-A9CD-251AF013ADBC}" destId="{1E1F207F-B01F-4317-9EBB-0F88D54AE426}" srcOrd="0" destOrd="1" presId="urn:microsoft.com/office/officeart/2005/8/layout/cycle2"/>
    <dgm:cxn modelId="{2A1ACC07-CD2D-4AC2-A402-9A69B7123FDE}" srcId="{1424B39F-B55F-479A-96A7-07FE371DD5D6}" destId="{365C75A3-0900-4405-8285-0CB973140E4E}" srcOrd="0" destOrd="0" parTransId="{66D980AC-ADAD-4543-9DCA-48D99F73D326}" sibTransId="{4CD1B0E6-174E-436C-8FDD-A0573B2D1E18}"/>
    <dgm:cxn modelId="{344FAAC7-A302-432F-A106-27CC4E596A12}" type="presOf" srcId="{95701C2F-43A6-4E70-810A-21D49B6213A5}" destId="{44DAF551-B608-4D27-8E00-3A4D962E62C6}" srcOrd="0" destOrd="0" presId="urn:microsoft.com/office/officeart/2005/8/layout/cycle2"/>
    <dgm:cxn modelId="{0EBA17A2-2B5F-478D-BEC0-0BF5CA415B68}" srcId="{426F4954-3575-4A71-BECC-42FC6EE37AAB}" destId="{1424B39F-B55F-479A-96A7-07FE371DD5D6}" srcOrd="0" destOrd="0" parTransId="{D556BF62-C12A-498C-AB31-F1F2B0EE280A}" sibTransId="{5A841E67-61BA-4E94-B1B8-7D2E60C8AA9F}"/>
    <dgm:cxn modelId="{BD54577F-C98E-49C0-8507-598FC14571FF}" srcId="{426F4954-3575-4A71-BECC-42FC6EE37AAB}" destId="{46D38149-C6FA-4D35-BFFB-8C7C3AC6CFDE}" srcOrd="2" destOrd="0" parTransId="{7F02AB65-D235-4DC2-8DC7-7FDD4247DC19}" sibTransId="{698421C4-B300-4802-B706-31E614E70FD2}"/>
    <dgm:cxn modelId="{0FA34640-D98A-40A6-A2E8-667E50B0B177}" srcId="{95701C2F-43A6-4E70-810A-21D49B6213A5}" destId="{49EB4A32-0C2E-407C-A3BE-58A10A237903}" srcOrd="0" destOrd="0" parTransId="{D7DFBEB4-4A89-4646-A917-C073412D75D0}" sibTransId="{F1172FE8-F04C-4382-ADBE-0C0B75F8CF4A}"/>
    <dgm:cxn modelId="{96DE0F9C-3D7B-4F63-A036-777A173D718D}" type="presOf" srcId="{5A841E67-61BA-4E94-B1B8-7D2E60C8AA9F}" destId="{776EBB6D-6256-49EB-8E9B-C165538FF95B}" srcOrd="1" destOrd="0" presId="urn:microsoft.com/office/officeart/2005/8/layout/cycle2"/>
    <dgm:cxn modelId="{7AEE8716-F16E-48F2-81F2-5A19C8C1D959}" type="presOf" srcId="{1424B39F-B55F-479A-96A7-07FE371DD5D6}" destId="{EC5FF648-0310-4E85-BF70-F9153C0EDA54}" srcOrd="0" destOrd="0" presId="urn:microsoft.com/office/officeart/2005/8/layout/cycle2"/>
    <dgm:cxn modelId="{D6E48FAB-6773-4F2C-A980-F8769B41AAB3}" type="presOf" srcId="{49EB4A32-0C2E-407C-A3BE-58A10A237903}" destId="{44DAF551-B608-4D27-8E00-3A4D962E62C6}" srcOrd="0" destOrd="1" presId="urn:microsoft.com/office/officeart/2005/8/layout/cycle2"/>
    <dgm:cxn modelId="{C544D8DC-E19A-4411-8E23-47CA6B38E7CE}" type="presOf" srcId="{714AEEDA-DDBB-4649-8295-B8F3C920DF92}" destId="{50BD9EF8-9CEE-424B-94F8-971A18A8D539}" srcOrd="0" destOrd="0" presId="urn:microsoft.com/office/officeart/2005/8/layout/cycle2"/>
    <dgm:cxn modelId="{84251275-0506-4661-A585-0B316C2B9958}" type="presOf" srcId="{365C75A3-0900-4405-8285-0CB973140E4E}" destId="{EC5FF648-0310-4E85-BF70-F9153C0EDA54}" srcOrd="0" destOrd="1" presId="urn:microsoft.com/office/officeart/2005/8/layout/cycle2"/>
    <dgm:cxn modelId="{24D0B3C1-2BEC-46CC-91E6-921FDDCB8CCB}" srcId="{46D38149-C6FA-4D35-BFFB-8C7C3AC6CFDE}" destId="{763BDBDA-DC57-41B9-A9CD-251AF013ADBC}" srcOrd="0" destOrd="0" parTransId="{DFB8F832-4ABA-4FDA-8C8A-AA70AAA565AF}" sibTransId="{207AECBE-41C7-4831-BDE4-441F288E3527}"/>
    <dgm:cxn modelId="{EECD1CBF-193B-4E9F-86B3-00BF0946A469}" srcId="{426F4954-3575-4A71-BECC-42FC6EE37AAB}" destId="{95701C2F-43A6-4E70-810A-21D49B6213A5}" srcOrd="1" destOrd="0" parTransId="{CBF1A36C-B4E2-4F29-88E5-6F1B6B3992B9}" sibTransId="{714AEEDA-DDBB-4649-8295-B8F3C920DF92}"/>
    <dgm:cxn modelId="{C01E82F4-A0C4-4A84-AE5F-7786857B9DA9}" type="presParOf" srcId="{BE54CFB6-3AE3-47C9-ADDC-6FA21262E78C}" destId="{EC5FF648-0310-4E85-BF70-F9153C0EDA54}" srcOrd="0" destOrd="0" presId="urn:microsoft.com/office/officeart/2005/8/layout/cycle2"/>
    <dgm:cxn modelId="{BF1A9C70-4EEF-4420-A58D-33D1D3E3E165}" type="presParOf" srcId="{BE54CFB6-3AE3-47C9-ADDC-6FA21262E78C}" destId="{5E63182E-29C3-46A4-8058-333B805E84A1}" srcOrd="1" destOrd="0" presId="urn:microsoft.com/office/officeart/2005/8/layout/cycle2"/>
    <dgm:cxn modelId="{3EA47A07-72DA-4B99-B36F-1354C2332C14}" type="presParOf" srcId="{5E63182E-29C3-46A4-8058-333B805E84A1}" destId="{776EBB6D-6256-49EB-8E9B-C165538FF95B}" srcOrd="0" destOrd="0" presId="urn:microsoft.com/office/officeart/2005/8/layout/cycle2"/>
    <dgm:cxn modelId="{20D5AFF4-37BC-4B21-8CDD-858082B5FEC3}" type="presParOf" srcId="{BE54CFB6-3AE3-47C9-ADDC-6FA21262E78C}" destId="{44DAF551-B608-4D27-8E00-3A4D962E62C6}" srcOrd="2" destOrd="0" presId="urn:microsoft.com/office/officeart/2005/8/layout/cycle2"/>
    <dgm:cxn modelId="{4748F3E3-EB97-4B65-9320-EE302FCD7B6D}" type="presParOf" srcId="{BE54CFB6-3AE3-47C9-ADDC-6FA21262E78C}" destId="{50BD9EF8-9CEE-424B-94F8-971A18A8D539}" srcOrd="3" destOrd="0" presId="urn:microsoft.com/office/officeart/2005/8/layout/cycle2"/>
    <dgm:cxn modelId="{CF90A09D-88EA-4C6F-BDF4-0DDCA3ABAE5A}" type="presParOf" srcId="{50BD9EF8-9CEE-424B-94F8-971A18A8D539}" destId="{E0A99F06-CC5F-4752-96FC-6096BBDDA75A}" srcOrd="0" destOrd="0" presId="urn:microsoft.com/office/officeart/2005/8/layout/cycle2"/>
    <dgm:cxn modelId="{643504E3-307D-4B53-BC4F-B5109D2B02AF}" type="presParOf" srcId="{BE54CFB6-3AE3-47C9-ADDC-6FA21262E78C}" destId="{1E1F207F-B01F-4317-9EBB-0F88D54AE426}" srcOrd="4" destOrd="0" presId="urn:microsoft.com/office/officeart/2005/8/layout/cycle2"/>
    <dgm:cxn modelId="{15A5D670-A0A2-4249-8497-F05F72A13F44}" type="presParOf" srcId="{BE54CFB6-3AE3-47C9-ADDC-6FA21262E78C}" destId="{A6E5A825-836B-4CEC-A7C9-1C150FBAB8FE}" srcOrd="5" destOrd="0" presId="urn:microsoft.com/office/officeart/2005/8/layout/cycle2"/>
    <dgm:cxn modelId="{8D6761AB-AAFA-4DB1-9589-8DFFBCD18849}" type="presParOf" srcId="{A6E5A825-836B-4CEC-A7C9-1C150FBAB8FE}" destId="{060F8545-3FE9-4CF7-814F-87D03CDFE587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F17390-BC8C-4461-8812-6855F5CEBA5A}" type="doc">
      <dgm:prSet loTypeId="urn:microsoft.com/office/officeart/2005/8/layout/radial2" loCatId="relationship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28C2CD14-E060-4CD4-BC02-0349F6CBDEF1}">
      <dgm:prSet phldrT="[文字]" custT="1"/>
      <dgm:spPr/>
      <dgm:t>
        <a:bodyPr/>
        <a:lstStyle/>
        <a:p>
          <a:r>
            <a:rPr lang="zh-TW" altLang="en-US" sz="2400" i="1" dirty="0" smtClean="0">
              <a:latin typeface="微軟正黑體" pitchFamily="34" charset="-120"/>
              <a:ea typeface="微軟正黑體" pitchFamily="34" charset="-120"/>
            </a:rPr>
            <a:t>免費</a:t>
          </a:r>
          <a:endParaRPr lang="zh-TW" altLang="en-US" sz="2400" i="1" dirty="0">
            <a:latin typeface="微軟正黑體" pitchFamily="34" charset="-120"/>
            <a:ea typeface="微軟正黑體" pitchFamily="34" charset="-120"/>
          </a:endParaRPr>
        </a:p>
      </dgm:t>
    </dgm:pt>
    <dgm:pt modelId="{9483CEF5-1A1B-4C58-BEAB-23CAB85F54A8}" type="parTrans" cxnId="{3BBAAD00-FE4A-4D92-B15D-D1FCABF721A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F75BE6D-511E-421B-AF66-B8EDB12DB5E7}" type="sibTrans" cxnId="{3BBAAD00-FE4A-4D92-B15D-D1FCABF721A8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E628EE91-DAA7-44B5-8E1D-7DBC58D2B14D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評價體系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48B57B06-57CF-4F81-8B90-0AE729B046CB}" type="parTrans" cxnId="{7FC6E3AA-A28B-4157-A438-E30ED8A2509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D76BA1C-4DFE-44F1-9314-18A05159EFA7}" type="sibTrans" cxnId="{7FC6E3AA-A28B-4157-A438-E30ED8A2509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2485029-E649-424E-A578-A7DA4DB8BEF0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假一賠三</a:t>
          </a:r>
          <a:endParaRPr lang="zh-TW" altLang="en-US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50FA6CFF-2041-414B-9BE8-2C1330285EF0}" type="parTrans" cxnId="{99ACB8A3-E946-48A9-9E81-7E107BCEAF1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D2A8208-611C-4640-8380-547F58903F5E}" type="sibTrans" cxnId="{99ACB8A3-E946-48A9-9E81-7E107BCEAF11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80D06D0-590C-4E88-8E47-44DDC56CF289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商品如實描述</a:t>
          </a:r>
          <a:endParaRPr lang="zh-TW" altLang="en-US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B1FE82DA-8AA2-4847-9835-AF3B499B6EDD}" type="parTrans" cxnId="{B661B91B-8C52-4E61-AE30-EC048FA71AE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9FBBFCA-6B52-4792-8B7F-691D27588EED}" type="sibTrans" cxnId="{B661B91B-8C52-4E61-AE30-EC048FA71AE2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FAB6B43-7506-4DEA-96D6-33B51168F6FC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消費者保障服務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8AE92B7D-FBDB-4BC5-8969-4BB35FBC929D}" type="parTrans" cxnId="{50145202-F4D8-43CD-9C94-C7B6C0A1363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01C3648-6EBA-435A-8913-1837DC65B0E0}" type="sibTrans" cxnId="{50145202-F4D8-43CD-9C94-C7B6C0A13637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BE35ACD-4840-4EBA-A01C-FD5BF4E3D83C}">
      <dgm:prSet phldrT="[文字]"/>
      <dgm:spPr/>
      <dgm:t>
        <a:bodyPr/>
        <a:lstStyle/>
        <a:p>
          <a:r>
            <a: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“7</a:t>
          </a:r>
          <a:r>
            <a:rPr lang="zh-TW" altLang="en-US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天無理由退貨</a:t>
          </a:r>
          <a:r>
            <a: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”</a:t>
          </a:r>
          <a:endParaRPr lang="zh-TW" altLang="en-US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67F73024-5EA7-4BEF-A6F5-2277AE138F2C}" type="parTrans" cxnId="{1949094F-6EF7-47C7-8A21-E9C83706957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21478BF-7927-427C-B5F5-B0841DF1496F}" type="sibTrans" cxnId="{1949094F-6EF7-47C7-8A21-E9C83706957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9F4898A-8F48-4B59-9DB3-84345E6240AB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正品保證</a:t>
          </a:r>
          <a:endParaRPr lang="zh-TW" altLang="en-US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902D0E67-5C62-46F3-9A7A-3109EC36F604}" type="parTrans" cxnId="{C1B05E75-1BB7-487A-855D-9B6D008D571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DF95258-AC22-4356-81C5-EF12AB55D34A}" type="sibTrans" cxnId="{C1B05E75-1BB7-487A-855D-9B6D008D571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5DA12168-D11B-45ED-8CE5-B94FFCE32C38}">
      <dgm:prSet phldrT="[文字]"/>
      <dgm:spPr/>
      <dgm:t>
        <a:bodyPr/>
        <a:lstStyle/>
        <a:p>
          <a:r>
            <a:rPr lang="en-US" altLang="zh-TW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30</a:t>
          </a:r>
          <a:r>
            <a:rPr lang="zh-TW" altLang="en-US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天維修</a:t>
          </a:r>
          <a:endParaRPr lang="zh-TW" altLang="en-US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36AF4CA1-BF93-46A7-BD55-C3E477DD1995}" type="parTrans" cxnId="{F53592FB-32A1-4AFB-97C5-10072AEBA8B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9AE2614-AD68-4943-B4DF-358ED2D05532}" type="sibTrans" cxnId="{F53592FB-32A1-4AFB-97C5-10072AEBA8BA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72B8F681-0853-46A0-A01E-C2FE0CE6A8B3}">
      <dgm:prSet phldrT="[文字]"/>
      <dgm:spPr/>
      <dgm:t>
        <a:bodyPr/>
        <a:lstStyle/>
        <a:p>
          <a:r>
            <a:rPr lang="zh-TW" altLang="en-US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虛擬物品閃電發貨</a:t>
          </a:r>
          <a:endParaRPr lang="zh-TW" altLang="en-US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gm:t>
    </dgm:pt>
    <dgm:pt modelId="{B37840B1-AD9B-4640-996A-B9DFEDE3DC74}" type="parTrans" cxnId="{720D79D8-DEB4-4B84-AE75-ED8FF90E66C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0AB53768-C8DF-470B-B053-272F62A0D131}" type="sibTrans" cxnId="{720D79D8-DEB4-4B84-AE75-ED8FF90E66CE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8155CA2-FA53-426D-987A-2ACB5FDFD4BE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溝通平台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D22D7A6C-184F-4794-B417-400A9811A514}" type="parTrans" cxnId="{A43A1747-62AB-4D88-90D6-46985D90799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97103A88-3CF3-4E09-A588-CA1CE172E201}" type="sibTrans" cxnId="{A43A1747-62AB-4D88-90D6-46985D907990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BDFF23B8-7AD6-4D51-958B-41331C303810}">
      <dgm:prSet phldrT="[文字]" custT="1"/>
      <dgm:spPr/>
      <dgm:t>
        <a:bodyPr/>
        <a:lstStyle/>
        <a:p>
          <a:r>
            <a:rPr lang="en-US" altLang="zh-TW" sz="2400" dirty="0" smtClean="0">
              <a:latin typeface="微軟正黑體" pitchFamily="34" charset="-120"/>
              <a:ea typeface="微軟正黑體" pitchFamily="34" charset="-120"/>
            </a:rPr>
            <a:t>UES(User Experience Design)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862E299E-2720-4393-9FEB-664B85EF07EB}" type="parTrans" cxnId="{8D3E2163-2F5C-483C-BE59-962B89DA30E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3AF911F6-C163-42D8-B91C-30C1C803B5A2}" type="sibTrans" cxnId="{8D3E2163-2F5C-483C-BE59-962B89DA30E3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9F3B61B-E7AF-4768-B802-A5B67D7FA78B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與物流關係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88315A8E-260B-44E2-90F2-242918CF0DEC}" type="parTrans" cxnId="{18B9C0B7-2916-447E-838D-2612C741A40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29B81B8-7486-4A18-9942-10BA207E3565}" type="sibTrans" cxnId="{18B9C0B7-2916-447E-838D-2612C741A40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ADA4408-3515-43FA-BCFD-E3172EF30550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與銀行的聯繫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6711AEE7-0687-4F5D-9299-3817711E42E3}" type="parTrans" cxnId="{44C4EC40-0A50-49F5-AF1A-07A3A431C87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2AC11A9D-39B3-4488-B5DC-FEED93BF7E7F}" type="sibTrans" cxnId="{44C4EC40-0A50-49F5-AF1A-07A3A431C87B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2110852-3CB4-4EBC-856E-FDA582F02AFB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循環電子商務商流</a:t>
          </a:r>
          <a:endParaRPr lang="zh-TW" altLang="en-US" sz="2400" dirty="0">
            <a:latin typeface="微軟正黑體" pitchFamily="34" charset="-120"/>
            <a:ea typeface="微軟正黑體" pitchFamily="34" charset="-120"/>
          </a:endParaRPr>
        </a:p>
      </dgm:t>
    </dgm:pt>
    <dgm:pt modelId="{B991CD86-492F-4765-BB48-64D9DAB163F7}" type="parTrans" cxnId="{4325BBA5-89AD-4A8B-87F1-F22E14807B5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7BCB12E-F8F4-4125-B234-328A4373B459}" type="sibTrans" cxnId="{4325BBA5-89AD-4A8B-87F1-F22E14807B56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45D5A420-80C9-4C02-B7BE-0EC6F9E0A903}">
      <dgm:prSet phldrT="[文字]" custT="1"/>
      <dgm:spPr/>
      <dgm:t>
        <a:bodyPr/>
        <a:lstStyle/>
        <a:p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第三方支</a:t>
          </a:r>
          <a:r>
            <a:rPr lang="zh-TW" altLang="en-US" sz="2400" i="1" dirty="0" smtClean="0">
              <a:latin typeface="微軟正黑體" pitchFamily="34" charset="-120"/>
              <a:ea typeface="微軟正黑體" pitchFamily="34" charset="-120"/>
            </a:rPr>
            <a:t>付</a:t>
          </a:r>
          <a:endParaRPr lang="zh-TW" altLang="en-US" sz="2400" i="1" dirty="0">
            <a:latin typeface="微軟正黑體" pitchFamily="34" charset="-120"/>
            <a:ea typeface="微軟正黑體" pitchFamily="34" charset="-120"/>
          </a:endParaRPr>
        </a:p>
      </dgm:t>
    </dgm:pt>
    <dgm:pt modelId="{82942871-494A-4FE4-9E34-375A491A7449}" type="parTrans" cxnId="{2992BD76-FCF8-4029-8351-C26ADF1251E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F0B49479-2841-484B-83E8-66F067C84F7B}" type="sibTrans" cxnId="{2992BD76-FCF8-4029-8351-C26ADF1251EC}">
      <dgm:prSet/>
      <dgm:spPr/>
      <dgm:t>
        <a:bodyPr/>
        <a:lstStyle/>
        <a:p>
          <a:endParaRPr lang="zh-TW" altLang="en-US">
            <a:latin typeface="微軟正黑體" pitchFamily="34" charset="-120"/>
            <a:ea typeface="微軟正黑體" pitchFamily="34" charset="-120"/>
          </a:endParaRPr>
        </a:p>
      </dgm:t>
    </dgm:pt>
    <dgm:pt modelId="{60893C30-6CC0-4A2C-8FF3-2D9BB3D9589F}" type="pres">
      <dgm:prSet presAssocID="{A0F17390-BC8C-4461-8812-6855F5CEBA5A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595DD06-865A-47C8-804A-88A61816F9E5}" type="pres">
      <dgm:prSet presAssocID="{A0F17390-BC8C-4461-8812-6855F5CEBA5A}" presName="cycle" presStyleCnt="0"/>
      <dgm:spPr/>
    </dgm:pt>
    <dgm:pt modelId="{834C52C5-FA6F-4432-B2B6-3BA621ABEAC6}" type="pres">
      <dgm:prSet presAssocID="{A0F17390-BC8C-4461-8812-6855F5CEBA5A}" presName="centerShape" presStyleCnt="0"/>
      <dgm:spPr/>
    </dgm:pt>
    <dgm:pt modelId="{1620473F-7269-4514-86CB-84979EE712B9}" type="pres">
      <dgm:prSet presAssocID="{A0F17390-BC8C-4461-8812-6855F5CEBA5A}" presName="connSite" presStyleLbl="node1" presStyleIdx="0" presStyleCnt="10"/>
      <dgm:spPr/>
    </dgm:pt>
    <dgm:pt modelId="{88BDA6DF-7734-4C4A-B5B9-8897CF8D4DF5}" type="pres">
      <dgm:prSet presAssocID="{A0F17390-BC8C-4461-8812-6855F5CEBA5A}" presName="visible" presStyleLbl="node1" presStyleIdx="0" presStyleCnt="10" custScaleX="166701" custScaleY="169478" custLinFactNeighborX="33013" custLinFactNeighborY="-837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zh-TW" altLang="en-US"/>
        </a:p>
      </dgm:t>
    </dgm:pt>
    <dgm:pt modelId="{EF564F0C-8383-4E06-A7E5-B4BD185E1C30}" type="pres">
      <dgm:prSet presAssocID="{9483CEF5-1A1B-4C58-BEAB-23CAB85F54A8}" presName="Name25" presStyleLbl="parChTrans1D1" presStyleIdx="0" presStyleCnt="9"/>
      <dgm:spPr/>
      <dgm:t>
        <a:bodyPr/>
        <a:lstStyle/>
        <a:p>
          <a:endParaRPr lang="zh-TW" altLang="en-US"/>
        </a:p>
      </dgm:t>
    </dgm:pt>
    <dgm:pt modelId="{6FF10242-AED3-4A2C-8CF7-6A50C9C198C1}" type="pres">
      <dgm:prSet presAssocID="{28C2CD14-E060-4CD4-BC02-0349F6CBDEF1}" presName="node" presStyleCnt="0"/>
      <dgm:spPr/>
    </dgm:pt>
    <dgm:pt modelId="{6ACD0CB6-A47C-4001-B563-6D7576D7A88B}" type="pres">
      <dgm:prSet presAssocID="{28C2CD14-E060-4CD4-BC02-0349F6CBDEF1}" presName="parentNode" presStyleLbl="node1" presStyleIdx="1" presStyleCnt="10" custScaleX="290937" custScaleY="297754" custLinFactX="-55496" custLinFactY="21090" custLinFactNeighborX="-100000" custLinFactNeighborY="10000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61C295C-6277-40B9-9041-5FE70F26566A}" type="pres">
      <dgm:prSet presAssocID="{28C2CD14-E060-4CD4-BC02-0349F6CBDEF1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81CE1E-21B7-430A-8A54-9F3FB7B3B775}" type="pres">
      <dgm:prSet presAssocID="{82942871-494A-4FE4-9E34-375A491A7449}" presName="Name25" presStyleLbl="parChTrans1D1" presStyleIdx="1" presStyleCnt="9"/>
      <dgm:spPr/>
      <dgm:t>
        <a:bodyPr/>
        <a:lstStyle/>
        <a:p>
          <a:endParaRPr lang="zh-TW" altLang="en-US"/>
        </a:p>
      </dgm:t>
    </dgm:pt>
    <dgm:pt modelId="{2C3D9100-1782-438F-A2EC-137FCF4F54AD}" type="pres">
      <dgm:prSet presAssocID="{45D5A420-80C9-4C02-B7BE-0EC6F9E0A903}" presName="node" presStyleCnt="0"/>
      <dgm:spPr/>
    </dgm:pt>
    <dgm:pt modelId="{7FE7AB07-7DB8-4C2E-A927-5539B498EA2C}" type="pres">
      <dgm:prSet presAssocID="{45D5A420-80C9-4C02-B7BE-0EC6F9E0A903}" presName="parentNode" presStyleLbl="node1" presStyleIdx="2" presStyleCnt="10" custScaleX="299158" custScaleY="247315" custLinFactX="81703" custLinFactNeighborX="100000" custLinFactNeighborY="6932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AE5AE5-901C-46C3-83CF-E820421EDC94}" type="pres">
      <dgm:prSet presAssocID="{45D5A420-80C9-4C02-B7BE-0EC6F9E0A903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F796F17-8874-40D0-B3AC-32228770AA7B}" type="pres">
      <dgm:prSet presAssocID="{48B57B06-57CF-4F81-8B90-0AE729B046CB}" presName="Name25" presStyleLbl="parChTrans1D1" presStyleIdx="2" presStyleCnt="9"/>
      <dgm:spPr/>
      <dgm:t>
        <a:bodyPr/>
        <a:lstStyle/>
        <a:p>
          <a:endParaRPr lang="zh-TW" altLang="en-US"/>
        </a:p>
      </dgm:t>
    </dgm:pt>
    <dgm:pt modelId="{F5E261B0-CFA4-4A0E-BA90-CC5A0738640A}" type="pres">
      <dgm:prSet presAssocID="{E628EE91-DAA7-44B5-8E1D-7DBC58D2B14D}" presName="node" presStyleCnt="0"/>
      <dgm:spPr/>
    </dgm:pt>
    <dgm:pt modelId="{23E15592-2100-41BD-AF5B-60D32176D668}" type="pres">
      <dgm:prSet presAssocID="{E628EE91-DAA7-44B5-8E1D-7DBC58D2B14D}" presName="parentNode" presStyleLbl="node1" presStyleIdx="3" presStyleCnt="10" custScaleX="340175" custScaleY="324195" custLinFactX="-309302" custLinFactNeighborX="-400000" custLinFactNeighborY="-67228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DCDE2D-4D6E-46AF-AEB5-1F9FFE8AA60F}" type="pres">
      <dgm:prSet presAssocID="{E628EE91-DAA7-44B5-8E1D-7DBC58D2B14D}" presName="childNode" presStyleLbl="revTx" presStyleIdx="0" presStyleCnt="1">
        <dgm:presLayoutVars>
          <dgm:bulletEnabled val="1"/>
        </dgm:presLayoutVars>
      </dgm:prSet>
      <dgm:spPr/>
    </dgm:pt>
    <dgm:pt modelId="{D7E0C0A3-94A7-4AF6-824B-3235C5DE8D87}" type="pres">
      <dgm:prSet presAssocID="{D22D7A6C-184F-4794-B417-400A9811A514}" presName="Name25" presStyleLbl="parChTrans1D1" presStyleIdx="3" presStyleCnt="9"/>
      <dgm:spPr/>
      <dgm:t>
        <a:bodyPr/>
        <a:lstStyle/>
        <a:p>
          <a:endParaRPr lang="zh-TW" altLang="en-US"/>
        </a:p>
      </dgm:t>
    </dgm:pt>
    <dgm:pt modelId="{0098E7C2-534E-4DB4-A70F-2253CF052360}" type="pres">
      <dgm:prSet presAssocID="{48155CA2-FA53-426D-987A-2ACB5FDFD4BE}" presName="node" presStyleCnt="0"/>
      <dgm:spPr/>
    </dgm:pt>
    <dgm:pt modelId="{325C1EE8-CB0B-46F2-A2AC-EAE9DE467378}" type="pres">
      <dgm:prSet presAssocID="{48155CA2-FA53-426D-987A-2ACB5FDFD4BE}" presName="parentNode" presStyleLbl="node1" presStyleIdx="4" presStyleCnt="10" custScaleX="270545" custScaleY="266965" custLinFactX="200000" custLinFactNeighborX="258462" custLinFactNeighborY="144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AFCDA8-D76F-4E51-8D40-141E8FA7D001}" type="pres">
      <dgm:prSet presAssocID="{48155CA2-FA53-426D-987A-2ACB5FDFD4BE}" presName="childNode" presStyleLbl="revTx" presStyleIdx="0" presStyleCnt="1">
        <dgm:presLayoutVars>
          <dgm:bulletEnabled val="1"/>
        </dgm:presLayoutVars>
      </dgm:prSet>
      <dgm:spPr/>
    </dgm:pt>
    <dgm:pt modelId="{289C630D-4B1B-49B9-A8A1-B56F80743122}" type="pres">
      <dgm:prSet presAssocID="{862E299E-2720-4393-9FEB-664B85EF07EB}" presName="Name25" presStyleLbl="parChTrans1D1" presStyleIdx="4" presStyleCnt="9"/>
      <dgm:spPr/>
      <dgm:t>
        <a:bodyPr/>
        <a:lstStyle/>
        <a:p>
          <a:endParaRPr lang="zh-TW" altLang="en-US"/>
        </a:p>
      </dgm:t>
    </dgm:pt>
    <dgm:pt modelId="{E89BDB2E-F783-47F3-9A23-9F663FF3EF23}" type="pres">
      <dgm:prSet presAssocID="{BDFF23B8-7AD6-4D51-958B-41331C303810}" presName="node" presStyleCnt="0"/>
      <dgm:spPr/>
    </dgm:pt>
    <dgm:pt modelId="{499B91BA-F9BD-406C-94CB-5A5324C57165}" type="pres">
      <dgm:prSet presAssocID="{BDFF23B8-7AD6-4D51-958B-41331C303810}" presName="parentNode" presStyleLbl="node1" presStyleIdx="5" presStyleCnt="10" custScaleX="441776" custScaleY="344547" custLinFactNeighborX="-18429" custLinFactNeighborY="5942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1B4DCCE-102B-492E-AE0E-BB66CB3C4FCD}" type="pres">
      <dgm:prSet presAssocID="{BDFF23B8-7AD6-4D51-958B-41331C303810}" presName="childNode" presStyleLbl="revTx" presStyleIdx="0" presStyleCnt="1">
        <dgm:presLayoutVars>
          <dgm:bulletEnabled val="1"/>
        </dgm:presLayoutVars>
      </dgm:prSet>
      <dgm:spPr/>
    </dgm:pt>
    <dgm:pt modelId="{6138F1DE-BE3D-41AB-BFE8-690336687FFC}" type="pres">
      <dgm:prSet presAssocID="{88315A8E-260B-44E2-90F2-242918CF0DEC}" presName="Name25" presStyleLbl="parChTrans1D1" presStyleIdx="5" presStyleCnt="9"/>
      <dgm:spPr/>
      <dgm:t>
        <a:bodyPr/>
        <a:lstStyle/>
        <a:p>
          <a:endParaRPr lang="zh-TW" altLang="en-US"/>
        </a:p>
      </dgm:t>
    </dgm:pt>
    <dgm:pt modelId="{28280197-DFD6-4A2B-81CB-A681A20F6889}" type="pres">
      <dgm:prSet presAssocID="{F9F3B61B-E7AF-4768-B802-A5B67D7FA78B}" presName="node" presStyleCnt="0"/>
      <dgm:spPr/>
    </dgm:pt>
    <dgm:pt modelId="{740DA77D-C4AD-4998-9A8A-F420B94FDF5E}" type="pres">
      <dgm:prSet presAssocID="{F9F3B61B-E7AF-4768-B802-A5B67D7FA78B}" presName="parentNode" presStyleLbl="node1" presStyleIdx="6" presStyleCnt="10" custScaleX="303105" custScaleY="274734" custLinFactX="200000" custLinFactNeighborX="249092" custLinFactNeighborY="18556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4ADD64C-82F7-46D0-919F-C5C5D13B7925}" type="pres">
      <dgm:prSet presAssocID="{F9F3B61B-E7AF-4768-B802-A5B67D7FA78B}" presName="childNode" presStyleLbl="revTx" presStyleIdx="0" presStyleCnt="1">
        <dgm:presLayoutVars>
          <dgm:bulletEnabled val="1"/>
        </dgm:presLayoutVars>
      </dgm:prSet>
      <dgm:spPr/>
    </dgm:pt>
    <dgm:pt modelId="{D707E4A9-5F22-4795-BFB7-F1CA252881CB}" type="pres">
      <dgm:prSet presAssocID="{6711AEE7-0687-4F5D-9299-3817711E42E3}" presName="Name25" presStyleLbl="parChTrans1D1" presStyleIdx="6" presStyleCnt="9"/>
      <dgm:spPr/>
      <dgm:t>
        <a:bodyPr/>
        <a:lstStyle/>
        <a:p>
          <a:endParaRPr lang="zh-TW" altLang="en-US"/>
        </a:p>
      </dgm:t>
    </dgm:pt>
    <dgm:pt modelId="{E3963AF9-DF6A-4DAF-A6D6-B1F365735C6C}" type="pres">
      <dgm:prSet presAssocID="{6ADA4408-3515-43FA-BCFD-E3172EF30550}" presName="node" presStyleCnt="0"/>
      <dgm:spPr/>
    </dgm:pt>
    <dgm:pt modelId="{B4BC1B02-F81D-40BF-A4D9-57375CF09C11}" type="pres">
      <dgm:prSet presAssocID="{6ADA4408-3515-43FA-BCFD-E3172EF30550}" presName="parentNode" presStyleLbl="node1" presStyleIdx="7" presStyleCnt="10" custScaleX="303283" custScaleY="251671" custLinFactX="41365" custLinFactNeighborX="100000" custLinFactNeighborY="3954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33045C3-3197-4C94-83D4-AB0FC0971C4A}" type="pres">
      <dgm:prSet presAssocID="{6ADA4408-3515-43FA-BCFD-E3172EF30550}" presName="childNode" presStyleLbl="revTx" presStyleIdx="0" presStyleCnt="1">
        <dgm:presLayoutVars>
          <dgm:bulletEnabled val="1"/>
        </dgm:presLayoutVars>
      </dgm:prSet>
      <dgm:spPr/>
    </dgm:pt>
    <dgm:pt modelId="{C0072F10-9932-4641-888A-F7728D484B87}" type="pres">
      <dgm:prSet presAssocID="{B991CD86-492F-4765-BB48-64D9DAB163F7}" presName="Name25" presStyleLbl="parChTrans1D1" presStyleIdx="7" presStyleCnt="9"/>
      <dgm:spPr/>
      <dgm:t>
        <a:bodyPr/>
        <a:lstStyle/>
        <a:p>
          <a:endParaRPr lang="zh-TW" altLang="en-US"/>
        </a:p>
      </dgm:t>
    </dgm:pt>
    <dgm:pt modelId="{3B906737-1607-4EF8-8515-EF7D891979C6}" type="pres">
      <dgm:prSet presAssocID="{F2110852-3CB4-4EBC-856E-FDA582F02AFB}" presName="node" presStyleCnt="0"/>
      <dgm:spPr/>
    </dgm:pt>
    <dgm:pt modelId="{8C3804B3-AEA5-43DF-9112-1471563C9026}" type="pres">
      <dgm:prSet presAssocID="{F2110852-3CB4-4EBC-856E-FDA582F02AFB}" presName="parentNode" presStyleLbl="node1" presStyleIdx="8" presStyleCnt="10" custScaleX="452752" custScaleY="411502" custLinFactX="-341187" custLinFactY="-73429" custLinFactNeighborX="-40000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48FFA9F-D952-4217-A921-F24B651C9683}" type="pres">
      <dgm:prSet presAssocID="{F2110852-3CB4-4EBC-856E-FDA582F02AFB}" presName="childNode" presStyleLbl="revTx" presStyleIdx="0" presStyleCnt="1">
        <dgm:presLayoutVars>
          <dgm:bulletEnabled val="1"/>
        </dgm:presLayoutVars>
      </dgm:prSet>
      <dgm:spPr/>
    </dgm:pt>
    <dgm:pt modelId="{142DFD86-E463-451E-9742-27E08C23EB27}" type="pres">
      <dgm:prSet presAssocID="{8AE92B7D-FBDB-4BC5-8969-4BB35FBC929D}" presName="Name25" presStyleLbl="parChTrans1D1" presStyleIdx="8" presStyleCnt="9"/>
      <dgm:spPr/>
      <dgm:t>
        <a:bodyPr/>
        <a:lstStyle/>
        <a:p>
          <a:endParaRPr lang="zh-TW" altLang="en-US"/>
        </a:p>
      </dgm:t>
    </dgm:pt>
    <dgm:pt modelId="{123D2464-0280-470B-9C7C-6C0052F63154}" type="pres">
      <dgm:prSet presAssocID="{4FAB6B43-7506-4DEA-96D6-33B51168F6FC}" presName="node" presStyleCnt="0"/>
      <dgm:spPr/>
    </dgm:pt>
    <dgm:pt modelId="{D30EC7A5-55AD-40FB-A034-D34AF28FB11C}" type="pres">
      <dgm:prSet presAssocID="{4FAB6B43-7506-4DEA-96D6-33B51168F6FC}" presName="parentNode" presStyleLbl="node1" presStyleIdx="9" presStyleCnt="10" custScaleX="353933" custScaleY="370109" custLinFactY="-44647" custLinFactNeighborX="-78848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1E658D-76A2-4EC0-9938-A8BCC12CD300}" type="pres">
      <dgm:prSet presAssocID="{4FAB6B43-7506-4DEA-96D6-33B51168F6FC}" presName="childNod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D3218732-9494-430B-ABCF-93F39506A048}" type="presOf" srcId="{6ADA4408-3515-43FA-BCFD-E3172EF30550}" destId="{B4BC1B02-F81D-40BF-A4D9-57375CF09C11}" srcOrd="0" destOrd="0" presId="urn:microsoft.com/office/officeart/2005/8/layout/radial2"/>
    <dgm:cxn modelId="{F13D373E-2E4B-4C09-B8C3-CC12C869473F}" type="presOf" srcId="{BDFF23B8-7AD6-4D51-958B-41331C303810}" destId="{499B91BA-F9BD-406C-94CB-5A5324C57165}" srcOrd="0" destOrd="0" presId="urn:microsoft.com/office/officeart/2005/8/layout/radial2"/>
    <dgm:cxn modelId="{44C4EC40-0A50-49F5-AF1A-07A3A431C87B}" srcId="{A0F17390-BC8C-4461-8812-6855F5CEBA5A}" destId="{6ADA4408-3515-43FA-BCFD-E3172EF30550}" srcOrd="6" destOrd="0" parTransId="{6711AEE7-0687-4F5D-9299-3817711E42E3}" sibTransId="{2AC11A9D-39B3-4488-B5DC-FEED93BF7E7F}"/>
    <dgm:cxn modelId="{50145202-F4D8-43CD-9C94-C7B6C0A13637}" srcId="{A0F17390-BC8C-4461-8812-6855F5CEBA5A}" destId="{4FAB6B43-7506-4DEA-96D6-33B51168F6FC}" srcOrd="8" destOrd="0" parTransId="{8AE92B7D-FBDB-4BC5-8969-4BB35FBC929D}" sibTransId="{501C3648-6EBA-435A-8913-1837DC65B0E0}"/>
    <dgm:cxn modelId="{048A43AC-C38A-43FB-80FD-49F09E0A6B14}" type="presOf" srcId="{F2110852-3CB4-4EBC-856E-FDA582F02AFB}" destId="{8C3804B3-AEA5-43DF-9112-1471563C9026}" srcOrd="0" destOrd="0" presId="urn:microsoft.com/office/officeart/2005/8/layout/radial2"/>
    <dgm:cxn modelId="{159DF5E6-7575-4914-BCBA-DBAE857DB6CB}" type="presOf" srcId="{9483CEF5-1A1B-4C58-BEAB-23CAB85F54A8}" destId="{EF564F0C-8383-4E06-A7E5-B4BD185E1C30}" srcOrd="0" destOrd="0" presId="urn:microsoft.com/office/officeart/2005/8/layout/radial2"/>
    <dgm:cxn modelId="{092C5C6C-A65D-4EF6-90B8-745E0C88B169}" type="presOf" srcId="{88315A8E-260B-44E2-90F2-242918CF0DEC}" destId="{6138F1DE-BE3D-41AB-BFE8-690336687FFC}" srcOrd="0" destOrd="0" presId="urn:microsoft.com/office/officeart/2005/8/layout/radial2"/>
    <dgm:cxn modelId="{35FB02D8-F5C0-41F5-8AAE-363D3557577D}" type="presOf" srcId="{D22D7A6C-184F-4794-B417-400A9811A514}" destId="{D7E0C0A3-94A7-4AF6-824B-3235C5DE8D87}" srcOrd="0" destOrd="0" presId="urn:microsoft.com/office/officeart/2005/8/layout/radial2"/>
    <dgm:cxn modelId="{9C0A3D81-455B-4DA9-9DBC-83ADB94A5C5B}" type="presOf" srcId="{5DA12168-D11B-45ED-8CE5-B94FFCE32C38}" destId="{071E658D-76A2-4EC0-9938-A8BCC12CD300}" srcOrd="0" destOrd="3" presId="urn:microsoft.com/office/officeart/2005/8/layout/radial2"/>
    <dgm:cxn modelId="{B0556FC9-D855-42FD-9DA2-D7979B20764E}" type="presOf" srcId="{4FAB6B43-7506-4DEA-96D6-33B51168F6FC}" destId="{D30EC7A5-55AD-40FB-A034-D34AF28FB11C}" srcOrd="0" destOrd="0" presId="urn:microsoft.com/office/officeart/2005/8/layout/radial2"/>
    <dgm:cxn modelId="{1F025B15-CAF5-4C71-870E-074C7C526425}" type="presOf" srcId="{6711AEE7-0687-4F5D-9299-3817711E42E3}" destId="{D707E4A9-5F22-4795-BFB7-F1CA252881CB}" srcOrd="0" destOrd="0" presId="urn:microsoft.com/office/officeart/2005/8/layout/radial2"/>
    <dgm:cxn modelId="{8BA29118-ADAF-44DD-A137-B9517C19F043}" type="presOf" srcId="{62485029-E649-424E-A578-A7DA4DB8BEF0}" destId="{071E658D-76A2-4EC0-9938-A8BCC12CD300}" srcOrd="0" destOrd="0" presId="urn:microsoft.com/office/officeart/2005/8/layout/radial2"/>
    <dgm:cxn modelId="{938F6B12-3FEC-44BD-9547-130781D8AF7B}" type="presOf" srcId="{48155CA2-FA53-426D-987A-2ACB5FDFD4BE}" destId="{325C1EE8-CB0B-46F2-A2AC-EAE9DE467378}" srcOrd="0" destOrd="0" presId="urn:microsoft.com/office/officeart/2005/8/layout/radial2"/>
    <dgm:cxn modelId="{D0D5D755-0C2B-4F64-8AB4-2A5D672F5B2D}" type="presOf" srcId="{F80D06D0-590C-4E88-8E47-44DDC56CF289}" destId="{071E658D-76A2-4EC0-9938-A8BCC12CD300}" srcOrd="0" destOrd="2" presId="urn:microsoft.com/office/officeart/2005/8/layout/radial2"/>
    <dgm:cxn modelId="{26B1545B-8618-4474-8B4D-EFF9B266BCB7}" type="presOf" srcId="{E628EE91-DAA7-44B5-8E1D-7DBC58D2B14D}" destId="{23E15592-2100-41BD-AF5B-60D32176D668}" srcOrd="0" destOrd="0" presId="urn:microsoft.com/office/officeart/2005/8/layout/radial2"/>
    <dgm:cxn modelId="{3F78CD8A-A69A-41FB-9AD1-2B425F1E1229}" type="presOf" srcId="{F9F3B61B-E7AF-4768-B802-A5B67D7FA78B}" destId="{740DA77D-C4AD-4998-9A8A-F420B94FDF5E}" srcOrd="0" destOrd="0" presId="urn:microsoft.com/office/officeart/2005/8/layout/radial2"/>
    <dgm:cxn modelId="{720D79D8-DEB4-4B84-AE75-ED8FF90E66CE}" srcId="{4FAB6B43-7506-4DEA-96D6-33B51168F6FC}" destId="{72B8F681-0853-46A0-A01E-C2FE0CE6A8B3}" srcOrd="4" destOrd="0" parTransId="{B37840B1-AD9B-4640-996A-B9DFEDE3DC74}" sibTransId="{0AB53768-C8DF-470B-B053-272F62A0D131}"/>
    <dgm:cxn modelId="{2992BD76-FCF8-4029-8351-C26ADF1251EC}" srcId="{A0F17390-BC8C-4461-8812-6855F5CEBA5A}" destId="{45D5A420-80C9-4C02-B7BE-0EC6F9E0A903}" srcOrd="1" destOrd="0" parTransId="{82942871-494A-4FE4-9E34-375A491A7449}" sibTransId="{F0B49479-2841-484B-83E8-66F067C84F7B}"/>
    <dgm:cxn modelId="{A43A1747-62AB-4D88-90D6-46985D907990}" srcId="{A0F17390-BC8C-4461-8812-6855F5CEBA5A}" destId="{48155CA2-FA53-426D-987A-2ACB5FDFD4BE}" srcOrd="3" destOrd="0" parTransId="{D22D7A6C-184F-4794-B417-400A9811A514}" sibTransId="{97103A88-3CF3-4E09-A588-CA1CE172E201}"/>
    <dgm:cxn modelId="{65CDD7DE-6CEA-47EC-AA0B-218CE355AD4D}" type="presOf" srcId="{72B8F681-0853-46A0-A01E-C2FE0CE6A8B3}" destId="{071E658D-76A2-4EC0-9938-A8BCC12CD300}" srcOrd="0" destOrd="4" presId="urn:microsoft.com/office/officeart/2005/8/layout/radial2"/>
    <dgm:cxn modelId="{18B9C0B7-2916-447E-838D-2612C741A40C}" srcId="{A0F17390-BC8C-4461-8812-6855F5CEBA5A}" destId="{F9F3B61B-E7AF-4768-B802-A5B67D7FA78B}" srcOrd="5" destOrd="0" parTransId="{88315A8E-260B-44E2-90F2-242918CF0DEC}" sibTransId="{429B81B8-7486-4A18-9942-10BA207E3565}"/>
    <dgm:cxn modelId="{0F939F3F-B82B-45AC-ABE2-659A3972DABD}" type="presOf" srcId="{B991CD86-492F-4765-BB48-64D9DAB163F7}" destId="{C0072F10-9932-4641-888A-F7728D484B87}" srcOrd="0" destOrd="0" presId="urn:microsoft.com/office/officeart/2005/8/layout/radial2"/>
    <dgm:cxn modelId="{4325BBA5-89AD-4A8B-87F1-F22E14807B56}" srcId="{A0F17390-BC8C-4461-8812-6855F5CEBA5A}" destId="{F2110852-3CB4-4EBC-856E-FDA582F02AFB}" srcOrd="7" destOrd="0" parTransId="{B991CD86-492F-4765-BB48-64D9DAB163F7}" sibTransId="{47BCB12E-F8F4-4125-B234-328A4373B459}"/>
    <dgm:cxn modelId="{B661B91B-8C52-4E61-AE30-EC048FA71AE2}" srcId="{4FAB6B43-7506-4DEA-96D6-33B51168F6FC}" destId="{F80D06D0-590C-4E88-8E47-44DDC56CF289}" srcOrd="2" destOrd="0" parTransId="{B1FE82DA-8AA2-4847-9835-AF3B499B6EDD}" sibTransId="{59FBBFCA-6B52-4792-8B7F-691D27588EED}"/>
    <dgm:cxn modelId="{3BBAAD00-FE4A-4D92-B15D-D1FCABF721A8}" srcId="{A0F17390-BC8C-4461-8812-6855F5CEBA5A}" destId="{28C2CD14-E060-4CD4-BC02-0349F6CBDEF1}" srcOrd="0" destOrd="0" parTransId="{9483CEF5-1A1B-4C58-BEAB-23CAB85F54A8}" sibTransId="{3F75BE6D-511E-421B-AF66-B8EDB12DB5E7}"/>
    <dgm:cxn modelId="{328CFFE7-4C4C-47C5-9CE8-ADDF24B0FD22}" type="presOf" srcId="{4BE35ACD-4840-4EBA-A01C-FD5BF4E3D83C}" destId="{071E658D-76A2-4EC0-9938-A8BCC12CD300}" srcOrd="0" destOrd="1" presId="urn:microsoft.com/office/officeart/2005/8/layout/radial2"/>
    <dgm:cxn modelId="{45A4CCB7-9034-4800-A039-A7F4AC131E92}" type="presOf" srcId="{69F4898A-8F48-4B59-9DB3-84345E6240AB}" destId="{071E658D-76A2-4EC0-9938-A8BCC12CD300}" srcOrd="0" destOrd="5" presId="urn:microsoft.com/office/officeart/2005/8/layout/radial2"/>
    <dgm:cxn modelId="{8D3E2163-2F5C-483C-BE59-962B89DA30E3}" srcId="{A0F17390-BC8C-4461-8812-6855F5CEBA5A}" destId="{BDFF23B8-7AD6-4D51-958B-41331C303810}" srcOrd="4" destOrd="0" parTransId="{862E299E-2720-4393-9FEB-664B85EF07EB}" sibTransId="{3AF911F6-C163-42D8-B91C-30C1C803B5A2}"/>
    <dgm:cxn modelId="{99ACB8A3-E946-48A9-9E81-7E107BCEAF11}" srcId="{4FAB6B43-7506-4DEA-96D6-33B51168F6FC}" destId="{62485029-E649-424E-A578-A7DA4DB8BEF0}" srcOrd="0" destOrd="0" parTransId="{50FA6CFF-2041-414B-9BE8-2C1330285EF0}" sibTransId="{4D2A8208-611C-4640-8380-547F58903F5E}"/>
    <dgm:cxn modelId="{B44B6DB7-07E7-4588-9640-F2DC87D899CF}" type="presOf" srcId="{48B57B06-57CF-4F81-8B90-0AE729B046CB}" destId="{7F796F17-8874-40D0-B3AC-32228770AA7B}" srcOrd="0" destOrd="0" presId="urn:microsoft.com/office/officeart/2005/8/layout/radial2"/>
    <dgm:cxn modelId="{4FC81665-0088-4DEB-93AB-460D6889ADD3}" type="presOf" srcId="{A0F17390-BC8C-4461-8812-6855F5CEBA5A}" destId="{60893C30-6CC0-4A2C-8FF3-2D9BB3D9589F}" srcOrd="0" destOrd="0" presId="urn:microsoft.com/office/officeart/2005/8/layout/radial2"/>
    <dgm:cxn modelId="{EF63CFF2-0BF4-4B0E-9171-DB974955DB00}" type="presOf" srcId="{862E299E-2720-4393-9FEB-664B85EF07EB}" destId="{289C630D-4B1B-49B9-A8A1-B56F80743122}" srcOrd="0" destOrd="0" presId="urn:microsoft.com/office/officeart/2005/8/layout/radial2"/>
    <dgm:cxn modelId="{C1B05E75-1BB7-487A-855D-9B6D008D571B}" srcId="{4FAB6B43-7506-4DEA-96D6-33B51168F6FC}" destId="{69F4898A-8F48-4B59-9DB3-84345E6240AB}" srcOrd="5" destOrd="0" parTransId="{902D0E67-5C62-46F3-9A7A-3109EC36F604}" sibTransId="{2DF95258-AC22-4356-81C5-EF12AB55D34A}"/>
    <dgm:cxn modelId="{9300B8ED-54E1-4F30-9BF2-0D8ECBDAEDD4}" type="presOf" srcId="{45D5A420-80C9-4C02-B7BE-0EC6F9E0A903}" destId="{7FE7AB07-7DB8-4C2E-A927-5539B498EA2C}" srcOrd="0" destOrd="0" presId="urn:microsoft.com/office/officeart/2005/8/layout/radial2"/>
    <dgm:cxn modelId="{EA0CD915-6634-4E08-B5A7-9E0E1A3FA6CF}" type="presOf" srcId="{8AE92B7D-FBDB-4BC5-8969-4BB35FBC929D}" destId="{142DFD86-E463-451E-9742-27E08C23EB27}" srcOrd="0" destOrd="0" presId="urn:microsoft.com/office/officeart/2005/8/layout/radial2"/>
    <dgm:cxn modelId="{7FC6E3AA-A28B-4157-A438-E30ED8A2509C}" srcId="{A0F17390-BC8C-4461-8812-6855F5CEBA5A}" destId="{E628EE91-DAA7-44B5-8E1D-7DBC58D2B14D}" srcOrd="2" destOrd="0" parTransId="{48B57B06-57CF-4F81-8B90-0AE729B046CB}" sibTransId="{2D76BA1C-4DFE-44F1-9314-18A05159EFA7}"/>
    <dgm:cxn modelId="{F53592FB-32A1-4AFB-97C5-10072AEBA8BA}" srcId="{4FAB6B43-7506-4DEA-96D6-33B51168F6FC}" destId="{5DA12168-D11B-45ED-8CE5-B94FFCE32C38}" srcOrd="3" destOrd="0" parTransId="{36AF4CA1-BF93-46A7-BD55-C3E477DD1995}" sibTransId="{49AE2614-AD68-4943-B4DF-358ED2D05532}"/>
    <dgm:cxn modelId="{C2493618-F60D-43C6-A0AC-8FAAC34A9B3E}" type="presOf" srcId="{28C2CD14-E060-4CD4-BC02-0349F6CBDEF1}" destId="{6ACD0CB6-A47C-4001-B563-6D7576D7A88B}" srcOrd="0" destOrd="0" presId="urn:microsoft.com/office/officeart/2005/8/layout/radial2"/>
    <dgm:cxn modelId="{1949094F-6EF7-47C7-8A21-E9C83706957B}" srcId="{4FAB6B43-7506-4DEA-96D6-33B51168F6FC}" destId="{4BE35ACD-4840-4EBA-A01C-FD5BF4E3D83C}" srcOrd="1" destOrd="0" parTransId="{67F73024-5EA7-4BEF-A6F5-2277AE138F2C}" sibTransId="{321478BF-7927-427C-B5F5-B0841DF1496F}"/>
    <dgm:cxn modelId="{17FB3E5C-1634-4BA3-BC5A-4E662C3EBEB8}" type="presOf" srcId="{82942871-494A-4FE4-9E34-375A491A7449}" destId="{0781CE1E-21B7-430A-8A54-9F3FB7B3B775}" srcOrd="0" destOrd="0" presId="urn:microsoft.com/office/officeart/2005/8/layout/radial2"/>
    <dgm:cxn modelId="{09CD9AA0-99BA-44AF-88F1-A64C703CDAA3}" type="presParOf" srcId="{60893C30-6CC0-4A2C-8FF3-2D9BB3D9589F}" destId="{B595DD06-865A-47C8-804A-88A61816F9E5}" srcOrd="0" destOrd="0" presId="urn:microsoft.com/office/officeart/2005/8/layout/radial2"/>
    <dgm:cxn modelId="{89C08049-D5C4-4FA2-B571-325E791FC711}" type="presParOf" srcId="{B595DD06-865A-47C8-804A-88A61816F9E5}" destId="{834C52C5-FA6F-4432-B2B6-3BA621ABEAC6}" srcOrd="0" destOrd="0" presId="urn:microsoft.com/office/officeart/2005/8/layout/radial2"/>
    <dgm:cxn modelId="{333329A8-E461-4E69-BA1F-A87263E8E669}" type="presParOf" srcId="{834C52C5-FA6F-4432-B2B6-3BA621ABEAC6}" destId="{1620473F-7269-4514-86CB-84979EE712B9}" srcOrd="0" destOrd="0" presId="urn:microsoft.com/office/officeart/2005/8/layout/radial2"/>
    <dgm:cxn modelId="{F605EC3B-CAEC-4957-9205-0683F8238910}" type="presParOf" srcId="{834C52C5-FA6F-4432-B2B6-3BA621ABEAC6}" destId="{88BDA6DF-7734-4C4A-B5B9-8897CF8D4DF5}" srcOrd="1" destOrd="0" presId="urn:microsoft.com/office/officeart/2005/8/layout/radial2"/>
    <dgm:cxn modelId="{DF27A798-BA1C-4A58-A46C-654E46A50633}" type="presParOf" srcId="{B595DD06-865A-47C8-804A-88A61816F9E5}" destId="{EF564F0C-8383-4E06-A7E5-B4BD185E1C30}" srcOrd="1" destOrd="0" presId="urn:microsoft.com/office/officeart/2005/8/layout/radial2"/>
    <dgm:cxn modelId="{7D91BB4A-6DA0-4818-BBFF-84C6FE6FFB13}" type="presParOf" srcId="{B595DD06-865A-47C8-804A-88A61816F9E5}" destId="{6FF10242-AED3-4A2C-8CF7-6A50C9C198C1}" srcOrd="2" destOrd="0" presId="urn:microsoft.com/office/officeart/2005/8/layout/radial2"/>
    <dgm:cxn modelId="{780AF1BB-4B88-4AFF-A086-C9B79B42179D}" type="presParOf" srcId="{6FF10242-AED3-4A2C-8CF7-6A50C9C198C1}" destId="{6ACD0CB6-A47C-4001-B563-6D7576D7A88B}" srcOrd="0" destOrd="0" presId="urn:microsoft.com/office/officeart/2005/8/layout/radial2"/>
    <dgm:cxn modelId="{F4F4FCC5-350C-4E77-8627-2184082E7C89}" type="presParOf" srcId="{6FF10242-AED3-4A2C-8CF7-6A50C9C198C1}" destId="{961C295C-6277-40B9-9041-5FE70F26566A}" srcOrd="1" destOrd="0" presId="urn:microsoft.com/office/officeart/2005/8/layout/radial2"/>
    <dgm:cxn modelId="{486D1BE6-FA13-4DF0-9D32-AD075FA204B9}" type="presParOf" srcId="{B595DD06-865A-47C8-804A-88A61816F9E5}" destId="{0781CE1E-21B7-430A-8A54-9F3FB7B3B775}" srcOrd="3" destOrd="0" presId="urn:microsoft.com/office/officeart/2005/8/layout/radial2"/>
    <dgm:cxn modelId="{52DF1F04-83F5-4E79-B449-BCE16705F5AF}" type="presParOf" srcId="{B595DD06-865A-47C8-804A-88A61816F9E5}" destId="{2C3D9100-1782-438F-A2EC-137FCF4F54AD}" srcOrd="4" destOrd="0" presId="urn:microsoft.com/office/officeart/2005/8/layout/radial2"/>
    <dgm:cxn modelId="{CA8E0ECA-9471-4844-A8C6-EA7C41FBD177}" type="presParOf" srcId="{2C3D9100-1782-438F-A2EC-137FCF4F54AD}" destId="{7FE7AB07-7DB8-4C2E-A927-5539B498EA2C}" srcOrd="0" destOrd="0" presId="urn:microsoft.com/office/officeart/2005/8/layout/radial2"/>
    <dgm:cxn modelId="{C12F9B8C-3080-4D08-A707-94424225350F}" type="presParOf" srcId="{2C3D9100-1782-438F-A2EC-137FCF4F54AD}" destId="{C1AE5AE5-901C-46C3-83CF-E820421EDC94}" srcOrd="1" destOrd="0" presId="urn:microsoft.com/office/officeart/2005/8/layout/radial2"/>
    <dgm:cxn modelId="{16CB93B4-0199-4228-88A1-CE8EA281C1E0}" type="presParOf" srcId="{B595DD06-865A-47C8-804A-88A61816F9E5}" destId="{7F796F17-8874-40D0-B3AC-32228770AA7B}" srcOrd="5" destOrd="0" presId="urn:microsoft.com/office/officeart/2005/8/layout/radial2"/>
    <dgm:cxn modelId="{03C01F43-05CF-4C4A-A0D8-58EC6823FE8D}" type="presParOf" srcId="{B595DD06-865A-47C8-804A-88A61816F9E5}" destId="{F5E261B0-CFA4-4A0E-BA90-CC5A0738640A}" srcOrd="6" destOrd="0" presId="urn:microsoft.com/office/officeart/2005/8/layout/radial2"/>
    <dgm:cxn modelId="{885FE32A-11A6-48F1-920D-5291A208E6DE}" type="presParOf" srcId="{F5E261B0-CFA4-4A0E-BA90-CC5A0738640A}" destId="{23E15592-2100-41BD-AF5B-60D32176D668}" srcOrd="0" destOrd="0" presId="urn:microsoft.com/office/officeart/2005/8/layout/radial2"/>
    <dgm:cxn modelId="{3E1F25B1-4F95-4ECC-83A6-E58BE0AC918E}" type="presParOf" srcId="{F5E261B0-CFA4-4A0E-BA90-CC5A0738640A}" destId="{2BDCDE2D-4D6E-46AF-AEB5-1F9FFE8AA60F}" srcOrd="1" destOrd="0" presId="urn:microsoft.com/office/officeart/2005/8/layout/radial2"/>
    <dgm:cxn modelId="{806958D5-8AF3-42C3-83C7-4FC16C4C1081}" type="presParOf" srcId="{B595DD06-865A-47C8-804A-88A61816F9E5}" destId="{D7E0C0A3-94A7-4AF6-824B-3235C5DE8D87}" srcOrd="7" destOrd="0" presId="urn:microsoft.com/office/officeart/2005/8/layout/radial2"/>
    <dgm:cxn modelId="{44891982-90A7-4C24-A23A-AD91DCB09478}" type="presParOf" srcId="{B595DD06-865A-47C8-804A-88A61816F9E5}" destId="{0098E7C2-534E-4DB4-A70F-2253CF052360}" srcOrd="8" destOrd="0" presId="urn:microsoft.com/office/officeart/2005/8/layout/radial2"/>
    <dgm:cxn modelId="{E5CB341A-783E-441B-96D4-E299F96CDE07}" type="presParOf" srcId="{0098E7C2-534E-4DB4-A70F-2253CF052360}" destId="{325C1EE8-CB0B-46F2-A2AC-EAE9DE467378}" srcOrd="0" destOrd="0" presId="urn:microsoft.com/office/officeart/2005/8/layout/radial2"/>
    <dgm:cxn modelId="{C5EA947E-AF6A-4EB9-BA64-10BE6B7951EC}" type="presParOf" srcId="{0098E7C2-534E-4DB4-A70F-2253CF052360}" destId="{83AFCDA8-D76F-4E51-8D40-141E8FA7D001}" srcOrd="1" destOrd="0" presId="urn:microsoft.com/office/officeart/2005/8/layout/radial2"/>
    <dgm:cxn modelId="{903CFCAA-D26F-4940-A618-377523D90CE1}" type="presParOf" srcId="{B595DD06-865A-47C8-804A-88A61816F9E5}" destId="{289C630D-4B1B-49B9-A8A1-B56F80743122}" srcOrd="9" destOrd="0" presId="urn:microsoft.com/office/officeart/2005/8/layout/radial2"/>
    <dgm:cxn modelId="{4F45FB3E-1934-4755-8444-E5F35CED4CDB}" type="presParOf" srcId="{B595DD06-865A-47C8-804A-88A61816F9E5}" destId="{E89BDB2E-F783-47F3-9A23-9F663FF3EF23}" srcOrd="10" destOrd="0" presId="urn:microsoft.com/office/officeart/2005/8/layout/radial2"/>
    <dgm:cxn modelId="{4B5581B1-1236-49DF-B6C3-2387EB624184}" type="presParOf" srcId="{E89BDB2E-F783-47F3-9A23-9F663FF3EF23}" destId="{499B91BA-F9BD-406C-94CB-5A5324C57165}" srcOrd="0" destOrd="0" presId="urn:microsoft.com/office/officeart/2005/8/layout/radial2"/>
    <dgm:cxn modelId="{73A5833E-2A79-4FE0-938F-2D6308C93EB2}" type="presParOf" srcId="{E89BDB2E-F783-47F3-9A23-9F663FF3EF23}" destId="{11B4DCCE-102B-492E-AE0E-BB66CB3C4FCD}" srcOrd="1" destOrd="0" presId="urn:microsoft.com/office/officeart/2005/8/layout/radial2"/>
    <dgm:cxn modelId="{3AEF5973-33B3-4125-AE6E-938E73429A8A}" type="presParOf" srcId="{B595DD06-865A-47C8-804A-88A61816F9E5}" destId="{6138F1DE-BE3D-41AB-BFE8-690336687FFC}" srcOrd="11" destOrd="0" presId="urn:microsoft.com/office/officeart/2005/8/layout/radial2"/>
    <dgm:cxn modelId="{4B8ED6CF-133F-4EAD-9A2E-8A4D48FAE65B}" type="presParOf" srcId="{B595DD06-865A-47C8-804A-88A61816F9E5}" destId="{28280197-DFD6-4A2B-81CB-A681A20F6889}" srcOrd="12" destOrd="0" presId="urn:microsoft.com/office/officeart/2005/8/layout/radial2"/>
    <dgm:cxn modelId="{3C0C214A-ECF0-49B1-B28E-1F9EA934E8A5}" type="presParOf" srcId="{28280197-DFD6-4A2B-81CB-A681A20F6889}" destId="{740DA77D-C4AD-4998-9A8A-F420B94FDF5E}" srcOrd="0" destOrd="0" presId="urn:microsoft.com/office/officeart/2005/8/layout/radial2"/>
    <dgm:cxn modelId="{872734FC-0B12-4F21-AEA2-12D67D6C1CB9}" type="presParOf" srcId="{28280197-DFD6-4A2B-81CB-A681A20F6889}" destId="{54ADD64C-82F7-46D0-919F-C5C5D13B7925}" srcOrd="1" destOrd="0" presId="urn:microsoft.com/office/officeart/2005/8/layout/radial2"/>
    <dgm:cxn modelId="{BE840AB3-9987-42F6-AA39-B63E351D35C0}" type="presParOf" srcId="{B595DD06-865A-47C8-804A-88A61816F9E5}" destId="{D707E4A9-5F22-4795-BFB7-F1CA252881CB}" srcOrd="13" destOrd="0" presId="urn:microsoft.com/office/officeart/2005/8/layout/radial2"/>
    <dgm:cxn modelId="{9A6B39A5-72B8-4E74-89E4-5E8FA9E79002}" type="presParOf" srcId="{B595DD06-865A-47C8-804A-88A61816F9E5}" destId="{E3963AF9-DF6A-4DAF-A6D6-B1F365735C6C}" srcOrd="14" destOrd="0" presId="urn:microsoft.com/office/officeart/2005/8/layout/radial2"/>
    <dgm:cxn modelId="{350707B8-B1A1-463F-B695-9E22265DF61A}" type="presParOf" srcId="{E3963AF9-DF6A-4DAF-A6D6-B1F365735C6C}" destId="{B4BC1B02-F81D-40BF-A4D9-57375CF09C11}" srcOrd="0" destOrd="0" presId="urn:microsoft.com/office/officeart/2005/8/layout/radial2"/>
    <dgm:cxn modelId="{D765FA04-2763-4EE0-A306-EC947F566379}" type="presParOf" srcId="{E3963AF9-DF6A-4DAF-A6D6-B1F365735C6C}" destId="{933045C3-3197-4C94-83D4-AB0FC0971C4A}" srcOrd="1" destOrd="0" presId="urn:microsoft.com/office/officeart/2005/8/layout/radial2"/>
    <dgm:cxn modelId="{C8A296FB-135D-4DE3-B48C-FC6C4C15927A}" type="presParOf" srcId="{B595DD06-865A-47C8-804A-88A61816F9E5}" destId="{C0072F10-9932-4641-888A-F7728D484B87}" srcOrd="15" destOrd="0" presId="urn:microsoft.com/office/officeart/2005/8/layout/radial2"/>
    <dgm:cxn modelId="{870E966A-6EE5-4F38-A34B-399AE9A05A4D}" type="presParOf" srcId="{B595DD06-865A-47C8-804A-88A61816F9E5}" destId="{3B906737-1607-4EF8-8515-EF7D891979C6}" srcOrd="16" destOrd="0" presId="urn:microsoft.com/office/officeart/2005/8/layout/radial2"/>
    <dgm:cxn modelId="{FBC8EC37-61B0-4B2D-A4F8-33ADE9FAD580}" type="presParOf" srcId="{3B906737-1607-4EF8-8515-EF7D891979C6}" destId="{8C3804B3-AEA5-43DF-9112-1471563C9026}" srcOrd="0" destOrd="0" presId="urn:microsoft.com/office/officeart/2005/8/layout/radial2"/>
    <dgm:cxn modelId="{1A6E8807-686D-45C6-AF20-DE6253883CB1}" type="presParOf" srcId="{3B906737-1607-4EF8-8515-EF7D891979C6}" destId="{248FFA9F-D952-4217-A921-F24B651C9683}" srcOrd="1" destOrd="0" presId="urn:microsoft.com/office/officeart/2005/8/layout/radial2"/>
    <dgm:cxn modelId="{195A609D-2C01-48B0-BF1E-85CC9E17C898}" type="presParOf" srcId="{B595DD06-865A-47C8-804A-88A61816F9E5}" destId="{142DFD86-E463-451E-9742-27E08C23EB27}" srcOrd="17" destOrd="0" presId="urn:microsoft.com/office/officeart/2005/8/layout/radial2"/>
    <dgm:cxn modelId="{0D0DB25C-0233-476E-AAD7-0FB4AE13717D}" type="presParOf" srcId="{B595DD06-865A-47C8-804A-88A61816F9E5}" destId="{123D2464-0280-470B-9C7C-6C0052F63154}" srcOrd="18" destOrd="0" presId="urn:microsoft.com/office/officeart/2005/8/layout/radial2"/>
    <dgm:cxn modelId="{2F7E0D3D-E90C-45A0-A5F3-FBDB8F45ADEE}" type="presParOf" srcId="{123D2464-0280-470B-9C7C-6C0052F63154}" destId="{D30EC7A5-55AD-40FB-A034-D34AF28FB11C}" srcOrd="0" destOrd="0" presId="urn:microsoft.com/office/officeart/2005/8/layout/radial2"/>
    <dgm:cxn modelId="{3A1E4CB8-A78D-4A82-8284-AFEEEB67A281}" type="presParOf" srcId="{123D2464-0280-470B-9C7C-6C0052F63154}" destId="{071E658D-76A2-4EC0-9938-A8BCC12CD300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C41C61-7D46-49B4-9ADA-3CE6AB4F73F4}" type="doc">
      <dgm:prSet loTypeId="urn:microsoft.com/office/officeart/2005/8/layout/matrix3" loCatId="matrix" qsTypeId="urn:microsoft.com/office/officeart/2005/8/quickstyle/simple4" qsCatId="simple" csTypeId="urn:microsoft.com/office/officeart/2005/8/colors/accent6_2" csCatId="accent6" phldr="1"/>
      <dgm:spPr/>
      <dgm:t>
        <a:bodyPr/>
        <a:lstStyle/>
        <a:p>
          <a:endParaRPr lang="zh-TW" altLang="en-US"/>
        </a:p>
      </dgm:t>
    </dgm:pt>
    <dgm:pt modelId="{76FCC287-DF3A-48C1-9B96-099812D1A326}">
      <dgm:prSet phldrT="[文字]"/>
      <dgm:spPr/>
      <dgm:t>
        <a:bodyPr/>
        <a:lstStyle/>
        <a:p>
          <a:r>
            <a:rPr lang="en-US" altLang="zh-TW" dirty="0" smtClean="0"/>
            <a:t>B2B(business to business)</a:t>
          </a:r>
          <a:endParaRPr lang="zh-TW" altLang="en-US" dirty="0"/>
        </a:p>
      </dgm:t>
    </dgm:pt>
    <dgm:pt modelId="{41668A27-B9F0-41BB-8A99-DCE72F990A21}" type="parTrans" cxnId="{141A6277-5AA3-423D-9678-FA532BBC2BD6}">
      <dgm:prSet/>
      <dgm:spPr/>
      <dgm:t>
        <a:bodyPr/>
        <a:lstStyle/>
        <a:p>
          <a:endParaRPr lang="zh-TW" altLang="en-US"/>
        </a:p>
      </dgm:t>
    </dgm:pt>
    <dgm:pt modelId="{50935C8B-2A6D-47F5-A3E9-FDB3307556C4}" type="sibTrans" cxnId="{141A6277-5AA3-423D-9678-FA532BBC2BD6}">
      <dgm:prSet/>
      <dgm:spPr/>
      <dgm:t>
        <a:bodyPr/>
        <a:lstStyle/>
        <a:p>
          <a:endParaRPr lang="zh-TW" altLang="en-US"/>
        </a:p>
      </dgm:t>
    </dgm:pt>
    <dgm:pt modelId="{25A7DC18-1EB8-40C0-8748-56777DC71715}">
      <dgm:prSet phldrT="[文字]"/>
      <dgm:spPr/>
      <dgm:t>
        <a:bodyPr/>
        <a:lstStyle/>
        <a:p>
          <a:r>
            <a:rPr lang="en-US" altLang="zh-TW" dirty="0" smtClean="0"/>
            <a:t>B2C(business to customer)</a:t>
          </a:r>
          <a:endParaRPr lang="zh-TW" altLang="en-US" dirty="0"/>
        </a:p>
      </dgm:t>
    </dgm:pt>
    <dgm:pt modelId="{D94AA1A2-8140-4B77-813E-2A9ABCF968D9}" type="parTrans" cxnId="{123BF28A-10A7-45D1-9B7A-B45979CF1681}">
      <dgm:prSet/>
      <dgm:spPr/>
      <dgm:t>
        <a:bodyPr/>
        <a:lstStyle/>
        <a:p>
          <a:endParaRPr lang="zh-TW" altLang="en-US"/>
        </a:p>
      </dgm:t>
    </dgm:pt>
    <dgm:pt modelId="{BB8FD3A6-AFD4-4010-A07E-AA547F33378D}" type="sibTrans" cxnId="{123BF28A-10A7-45D1-9B7A-B45979CF1681}">
      <dgm:prSet/>
      <dgm:spPr/>
      <dgm:t>
        <a:bodyPr/>
        <a:lstStyle/>
        <a:p>
          <a:endParaRPr lang="zh-TW" altLang="en-US"/>
        </a:p>
      </dgm:t>
    </dgm:pt>
    <dgm:pt modelId="{521D26D6-C32B-4E6C-8DFE-A9E4D6A4CCC5}">
      <dgm:prSet phldrT="[文字]"/>
      <dgm:spPr/>
      <dgm:t>
        <a:bodyPr/>
        <a:lstStyle/>
        <a:p>
          <a:r>
            <a:rPr lang="en-US" altLang="zh-TW" dirty="0" smtClean="0"/>
            <a:t>C2C(customer to customer)</a:t>
          </a:r>
          <a:endParaRPr lang="zh-TW" altLang="en-US" dirty="0"/>
        </a:p>
      </dgm:t>
    </dgm:pt>
    <dgm:pt modelId="{3A6FF046-520F-4CB3-81B2-E11184D65B98}" type="parTrans" cxnId="{643AC418-C4A7-4BA5-8F4E-4F4D2A95B347}">
      <dgm:prSet/>
      <dgm:spPr/>
      <dgm:t>
        <a:bodyPr/>
        <a:lstStyle/>
        <a:p>
          <a:endParaRPr lang="zh-TW" altLang="en-US"/>
        </a:p>
      </dgm:t>
    </dgm:pt>
    <dgm:pt modelId="{49A19ADF-02B2-416C-B6C2-41EB8CE6CAFD}" type="sibTrans" cxnId="{643AC418-C4A7-4BA5-8F4E-4F4D2A95B347}">
      <dgm:prSet/>
      <dgm:spPr/>
      <dgm:t>
        <a:bodyPr/>
        <a:lstStyle/>
        <a:p>
          <a:endParaRPr lang="zh-TW" altLang="en-US"/>
        </a:p>
      </dgm:t>
    </dgm:pt>
    <dgm:pt modelId="{64EA167B-04AB-4AF0-9E62-596EB00D4A58}">
      <dgm:prSet phldrT="[文字]"/>
      <dgm:spPr/>
      <dgm:t>
        <a:bodyPr/>
        <a:lstStyle/>
        <a:p>
          <a:r>
            <a:rPr lang="en-US" altLang="zh-TW" dirty="0" smtClean="0"/>
            <a:t>B2G(business to government)</a:t>
          </a:r>
          <a:endParaRPr lang="zh-TW" altLang="en-US" dirty="0"/>
        </a:p>
      </dgm:t>
    </dgm:pt>
    <dgm:pt modelId="{FA7C196D-2164-448F-9FAA-A47F8CD08D67}" type="parTrans" cxnId="{3784A29F-B0F1-4F3A-A1E0-AC276F577B6B}">
      <dgm:prSet/>
      <dgm:spPr/>
      <dgm:t>
        <a:bodyPr/>
        <a:lstStyle/>
        <a:p>
          <a:endParaRPr lang="zh-TW" altLang="en-US"/>
        </a:p>
      </dgm:t>
    </dgm:pt>
    <dgm:pt modelId="{5A5CE124-5ED2-4418-9E82-BA58CFE1E14E}" type="sibTrans" cxnId="{3784A29F-B0F1-4F3A-A1E0-AC276F577B6B}">
      <dgm:prSet/>
      <dgm:spPr/>
      <dgm:t>
        <a:bodyPr/>
        <a:lstStyle/>
        <a:p>
          <a:endParaRPr lang="zh-TW" altLang="en-US"/>
        </a:p>
      </dgm:t>
    </dgm:pt>
    <dgm:pt modelId="{1633BA60-A18F-4B97-B98E-D5F485ACCA9D}" type="pres">
      <dgm:prSet presAssocID="{71C41C61-7D46-49B4-9ADA-3CE6AB4F73F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CA368C5-4D5B-48C6-9B63-59BBDA9C885E}" type="pres">
      <dgm:prSet presAssocID="{71C41C61-7D46-49B4-9ADA-3CE6AB4F73F4}" presName="diamond" presStyleLbl="bgShp" presStyleIdx="0" presStyleCnt="1"/>
      <dgm:spPr/>
    </dgm:pt>
    <dgm:pt modelId="{38AC12D9-2E52-4D58-B603-68662AFBE854}" type="pres">
      <dgm:prSet presAssocID="{71C41C61-7D46-49B4-9ADA-3CE6AB4F73F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8E32FBE-F727-4B0F-BD1C-95F1A20DBA90}" type="pres">
      <dgm:prSet presAssocID="{71C41C61-7D46-49B4-9ADA-3CE6AB4F73F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B008A9-91BA-4E60-A918-C898B4EEB0C1}" type="pres">
      <dgm:prSet presAssocID="{71C41C61-7D46-49B4-9ADA-3CE6AB4F73F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4EF39C0-CE2D-49AA-A4D1-EB9590FDD0FE}" type="pres">
      <dgm:prSet presAssocID="{71C41C61-7D46-49B4-9ADA-3CE6AB4F73F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643AC418-C4A7-4BA5-8F4E-4F4D2A95B347}" srcId="{71C41C61-7D46-49B4-9ADA-3CE6AB4F73F4}" destId="{521D26D6-C32B-4E6C-8DFE-A9E4D6A4CCC5}" srcOrd="2" destOrd="0" parTransId="{3A6FF046-520F-4CB3-81B2-E11184D65B98}" sibTransId="{49A19ADF-02B2-416C-B6C2-41EB8CE6CAFD}"/>
    <dgm:cxn modelId="{D96189F3-1E68-4ACA-A9C8-E73A76AF6696}" type="presOf" srcId="{64EA167B-04AB-4AF0-9E62-596EB00D4A58}" destId="{74EF39C0-CE2D-49AA-A4D1-EB9590FDD0FE}" srcOrd="0" destOrd="0" presId="urn:microsoft.com/office/officeart/2005/8/layout/matrix3"/>
    <dgm:cxn modelId="{3784A29F-B0F1-4F3A-A1E0-AC276F577B6B}" srcId="{71C41C61-7D46-49B4-9ADA-3CE6AB4F73F4}" destId="{64EA167B-04AB-4AF0-9E62-596EB00D4A58}" srcOrd="3" destOrd="0" parTransId="{FA7C196D-2164-448F-9FAA-A47F8CD08D67}" sibTransId="{5A5CE124-5ED2-4418-9E82-BA58CFE1E14E}"/>
    <dgm:cxn modelId="{B719BF82-3229-475A-BC7D-99FF219A7716}" type="presOf" srcId="{71C41C61-7D46-49B4-9ADA-3CE6AB4F73F4}" destId="{1633BA60-A18F-4B97-B98E-D5F485ACCA9D}" srcOrd="0" destOrd="0" presId="urn:microsoft.com/office/officeart/2005/8/layout/matrix3"/>
    <dgm:cxn modelId="{D5CAE329-6544-4E3C-AC53-E0C22F85499D}" type="presOf" srcId="{521D26D6-C32B-4E6C-8DFE-A9E4D6A4CCC5}" destId="{CFB008A9-91BA-4E60-A918-C898B4EEB0C1}" srcOrd="0" destOrd="0" presId="urn:microsoft.com/office/officeart/2005/8/layout/matrix3"/>
    <dgm:cxn modelId="{123BF28A-10A7-45D1-9B7A-B45979CF1681}" srcId="{71C41C61-7D46-49B4-9ADA-3CE6AB4F73F4}" destId="{25A7DC18-1EB8-40C0-8748-56777DC71715}" srcOrd="1" destOrd="0" parTransId="{D94AA1A2-8140-4B77-813E-2A9ABCF968D9}" sibTransId="{BB8FD3A6-AFD4-4010-A07E-AA547F33378D}"/>
    <dgm:cxn modelId="{6FCFD5CD-DEDA-4A68-B006-A642820CDC31}" type="presOf" srcId="{76FCC287-DF3A-48C1-9B96-099812D1A326}" destId="{38AC12D9-2E52-4D58-B603-68662AFBE854}" srcOrd="0" destOrd="0" presId="urn:microsoft.com/office/officeart/2005/8/layout/matrix3"/>
    <dgm:cxn modelId="{141A6277-5AA3-423D-9678-FA532BBC2BD6}" srcId="{71C41C61-7D46-49B4-9ADA-3CE6AB4F73F4}" destId="{76FCC287-DF3A-48C1-9B96-099812D1A326}" srcOrd="0" destOrd="0" parTransId="{41668A27-B9F0-41BB-8A99-DCE72F990A21}" sibTransId="{50935C8B-2A6D-47F5-A3E9-FDB3307556C4}"/>
    <dgm:cxn modelId="{09735C02-1CAB-469A-B8CC-8409D32B156C}" type="presOf" srcId="{25A7DC18-1EB8-40C0-8748-56777DC71715}" destId="{E8E32FBE-F727-4B0F-BD1C-95F1A20DBA90}" srcOrd="0" destOrd="0" presId="urn:microsoft.com/office/officeart/2005/8/layout/matrix3"/>
    <dgm:cxn modelId="{D1421385-3EBE-4607-85E3-C5F052698658}" type="presParOf" srcId="{1633BA60-A18F-4B97-B98E-D5F485ACCA9D}" destId="{FCA368C5-4D5B-48C6-9B63-59BBDA9C885E}" srcOrd="0" destOrd="0" presId="urn:microsoft.com/office/officeart/2005/8/layout/matrix3"/>
    <dgm:cxn modelId="{A2275E0B-21CB-4CC7-A03A-860AD2E8DFC8}" type="presParOf" srcId="{1633BA60-A18F-4B97-B98E-D5F485ACCA9D}" destId="{38AC12D9-2E52-4D58-B603-68662AFBE854}" srcOrd="1" destOrd="0" presId="urn:microsoft.com/office/officeart/2005/8/layout/matrix3"/>
    <dgm:cxn modelId="{C30B6BCB-5E74-4603-87C7-B7E7D9C310C7}" type="presParOf" srcId="{1633BA60-A18F-4B97-B98E-D5F485ACCA9D}" destId="{E8E32FBE-F727-4B0F-BD1C-95F1A20DBA90}" srcOrd="2" destOrd="0" presId="urn:microsoft.com/office/officeart/2005/8/layout/matrix3"/>
    <dgm:cxn modelId="{0CFAA361-A34C-4363-ADE0-7D12EF6ED028}" type="presParOf" srcId="{1633BA60-A18F-4B97-B98E-D5F485ACCA9D}" destId="{CFB008A9-91BA-4E60-A918-C898B4EEB0C1}" srcOrd="3" destOrd="0" presId="urn:microsoft.com/office/officeart/2005/8/layout/matrix3"/>
    <dgm:cxn modelId="{C4B9ADE2-B2CB-4D4F-97A0-909275C577D7}" type="presParOf" srcId="{1633BA60-A18F-4B97-B98E-D5F485ACCA9D}" destId="{74EF39C0-CE2D-49AA-A4D1-EB9590FDD0F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CBD9C3-3382-47F7-B566-982D175EDF84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C9759974-DFF6-4D46-AB62-2FE6D48EC2DF}">
      <dgm:prSet phldrT="[文字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/>
            <a:t>買家付款至第三方支付寶</a:t>
          </a:r>
          <a:endParaRPr lang="zh-TW" altLang="en-US" dirty="0"/>
        </a:p>
      </dgm:t>
    </dgm:pt>
    <dgm:pt modelId="{712A39B0-2A27-4924-8982-D3565D885449}" type="parTrans" cxnId="{B0D8364A-0D95-4C4A-A3ED-639BDA4C087D}">
      <dgm:prSet/>
      <dgm:spPr/>
      <dgm:t>
        <a:bodyPr/>
        <a:lstStyle/>
        <a:p>
          <a:endParaRPr lang="zh-TW" altLang="en-US"/>
        </a:p>
      </dgm:t>
    </dgm:pt>
    <dgm:pt modelId="{063513DF-4FA6-42E0-9C26-3B893E14E2BE}" type="sibTrans" cxnId="{B0D8364A-0D95-4C4A-A3ED-639BDA4C087D}">
      <dgm:prSet/>
      <dgm:spPr/>
      <dgm:t>
        <a:bodyPr/>
        <a:lstStyle/>
        <a:p>
          <a:endParaRPr lang="zh-TW" altLang="en-US"/>
        </a:p>
      </dgm:t>
    </dgm:pt>
    <dgm:pt modelId="{EDD74941-3D2F-44E5-AE04-DA8D08C7043B}">
      <dgm:prSet phldrT="[文字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/>
            <a:t>支付寶平台通買家發貨</a:t>
          </a:r>
          <a:endParaRPr lang="zh-TW" altLang="en-US" dirty="0"/>
        </a:p>
      </dgm:t>
    </dgm:pt>
    <dgm:pt modelId="{DE5C52FB-5DE7-43B0-8D71-FFD8466AF67B}" type="parTrans" cxnId="{885A5925-B28B-41C6-AEE3-DDA6119CE9AB}">
      <dgm:prSet/>
      <dgm:spPr/>
      <dgm:t>
        <a:bodyPr/>
        <a:lstStyle/>
        <a:p>
          <a:endParaRPr lang="zh-TW" altLang="en-US"/>
        </a:p>
      </dgm:t>
    </dgm:pt>
    <dgm:pt modelId="{BD29AD5F-B256-476E-B442-804CF914F10C}" type="sibTrans" cxnId="{885A5925-B28B-41C6-AEE3-DDA6119CE9AB}">
      <dgm:prSet/>
      <dgm:spPr/>
      <dgm:t>
        <a:bodyPr/>
        <a:lstStyle/>
        <a:p>
          <a:endParaRPr lang="zh-TW" altLang="en-US"/>
        </a:p>
      </dgm:t>
    </dgm:pt>
    <dgm:pt modelId="{F3F187FA-48D0-4720-B4D8-5CBAA8B4D23A}">
      <dgm:prSet phldrT="[文字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/>
            <a:t>買家確實收到商品後，第三方支付寶轉帳給賣家</a:t>
          </a:r>
          <a:endParaRPr lang="zh-TW" altLang="en-US" dirty="0"/>
        </a:p>
      </dgm:t>
    </dgm:pt>
    <dgm:pt modelId="{FCF5619B-795B-4683-8171-F6A29A1D6766}" type="parTrans" cxnId="{E3DB432D-3C47-4C74-8218-B200B0D8776C}">
      <dgm:prSet/>
      <dgm:spPr/>
      <dgm:t>
        <a:bodyPr/>
        <a:lstStyle/>
        <a:p>
          <a:endParaRPr lang="zh-TW" altLang="en-US"/>
        </a:p>
      </dgm:t>
    </dgm:pt>
    <dgm:pt modelId="{454B402D-D994-49A8-B493-AAE8146C8FB0}" type="sibTrans" cxnId="{E3DB432D-3C47-4C74-8218-B200B0D8776C}">
      <dgm:prSet/>
      <dgm:spPr/>
      <dgm:t>
        <a:bodyPr/>
        <a:lstStyle/>
        <a:p>
          <a:endParaRPr lang="zh-TW" altLang="en-US"/>
        </a:p>
      </dgm:t>
    </dgm:pt>
    <dgm:pt modelId="{EC3D4500-81AD-4023-9F58-17F177213A2A}">
      <dgm:prSet phldrT="[文字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TW" altLang="en-US" dirty="0" smtClean="0"/>
            <a:t>交易成功</a:t>
          </a:r>
          <a:endParaRPr lang="zh-TW" altLang="en-US" dirty="0"/>
        </a:p>
      </dgm:t>
    </dgm:pt>
    <dgm:pt modelId="{7D47E299-E19E-46C3-8C0A-ADE10797A2C8}" type="parTrans" cxnId="{A2A350D5-F34A-4F32-9074-1DB4D03DA429}">
      <dgm:prSet/>
      <dgm:spPr/>
      <dgm:t>
        <a:bodyPr/>
        <a:lstStyle/>
        <a:p>
          <a:endParaRPr lang="zh-TW" altLang="en-US"/>
        </a:p>
      </dgm:t>
    </dgm:pt>
    <dgm:pt modelId="{B063ACAF-BF96-4612-A434-B1352FA404F6}" type="sibTrans" cxnId="{A2A350D5-F34A-4F32-9074-1DB4D03DA429}">
      <dgm:prSet/>
      <dgm:spPr/>
      <dgm:t>
        <a:bodyPr/>
        <a:lstStyle/>
        <a:p>
          <a:endParaRPr lang="zh-TW" altLang="en-US"/>
        </a:p>
      </dgm:t>
    </dgm:pt>
    <dgm:pt modelId="{945631E8-676B-4FFA-9315-9E451EBB81CC}" type="pres">
      <dgm:prSet presAssocID="{48CBD9C3-3382-47F7-B566-982D175EDF84}" presName="Name0" presStyleCnt="0">
        <dgm:presLayoutVars>
          <dgm:dir/>
          <dgm:resizeHandles val="exact"/>
        </dgm:presLayoutVars>
      </dgm:prSet>
      <dgm:spPr/>
    </dgm:pt>
    <dgm:pt modelId="{F7F5118F-AFB0-408C-9AD6-84948C9BF870}" type="pres">
      <dgm:prSet presAssocID="{C9759974-DFF6-4D46-AB62-2FE6D48EC2D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D9BA133-15CF-49C5-B19E-7B96E117AEF9}" type="pres">
      <dgm:prSet presAssocID="{063513DF-4FA6-42E0-9C26-3B893E14E2BE}" presName="sibTrans" presStyleLbl="sibTrans2D1" presStyleIdx="0" presStyleCnt="3"/>
      <dgm:spPr/>
      <dgm:t>
        <a:bodyPr/>
        <a:lstStyle/>
        <a:p>
          <a:endParaRPr lang="zh-TW" altLang="en-US"/>
        </a:p>
      </dgm:t>
    </dgm:pt>
    <dgm:pt modelId="{CAEA0B2D-F993-4DF7-8A3C-52C7C60E2F03}" type="pres">
      <dgm:prSet presAssocID="{063513DF-4FA6-42E0-9C26-3B893E14E2BE}" presName="connectorText" presStyleLbl="sibTrans2D1" presStyleIdx="0" presStyleCnt="3"/>
      <dgm:spPr/>
      <dgm:t>
        <a:bodyPr/>
        <a:lstStyle/>
        <a:p>
          <a:endParaRPr lang="zh-TW" altLang="en-US"/>
        </a:p>
      </dgm:t>
    </dgm:pt>
    <dgm:pt modelId="{00054A1A-DC4C-4A87-9EF1-63225000208C}" type="pres">
      <dgm:prSet presAssocID="{EDD74941-3D2F-44E5-AE04-DA8D08C7043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02C16A8-5937-4DBC-8708-690513EBBFFB}" type="pres">
      <dgm:prSet presAssocID="{BD29AD5F-B256-476E-B442-804CF914F10C}" presName="sibTrans" presStyleLbl="sibTrans2D1" presStyleIdx="1" presStyleCnt="3"/>
      <dgm:spPr/>
      <dgm:t>
        <a:bodyPr/>
        <a:lstStyle/>
        <a:p>
          <a:endParaRPr lang="zh-TW" altLang="en-US"/>
        </a:p>
      </dgm:t>
    </dgm:pt>
    <dgm:pt modelId="{392208F8-BC6A-4263-A1B3-C872D83124FC}" type="pres">
      <dgm:prSet presAssocID="{BD29AD5F-B256-476E-B442-804CF914F10C}" presName="connectorText" presStyleLbl="sibTrans2D1" presStyleIdx="1" presStyleCnt="3"/>
      <dgm:spPr/>
      <dgm:t>
        <a:bodyPr/>
        <a:lstStyle/>
        <a:p>
          <a:endParaRPr lang="zh-TW" altLang="en-US"/>
        </a:p>
      </dgm:t>
    </dgm:pt>
    <dgm:pt modelId="{0D33B488-341F-492C-80D0-503E082297AD}" type="pres">
      <dgm:prSet presAssocID="{F3F187FA-48D0-4720-B4D8-5CBAA8B4D23A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3494B30-5326-4168-B1D7-4FC692996FEB}" type="pres">
      <dgm:prSet presAssocID="{454B402D-D994-49A8-B493-AAE8146C8FB0}" presName="sibTrans" presStyleLbl="sibTrans2D1" presStyleIdx="2" presStyleCnt="3"/>
      <dgm:spPr/>
      <dgm:t>
        <a:bodyPr/>
        <a:lstStyle/>
        <a:p>
          <a:endParaRPr lang="zh-TW" altLang="en-US"/>
        </a:p>
      </dgm:t>
    </dgm:pt>
    <dgm:pt modelId="{6B45FFEC-E2A9-45DD-A6A1-922F88EB1CBB}" type="pres">
      <dgm:prSet presAssocID="{454B402D-D994-49A8-B493-AAE8146C8FB0}" presName="connectorText" presStyleLbl="sibTrans2D1" presStyleIdx="2" presStyleCnt="3"/>
      <dgm:spPr/>
      <dgm:t>
        <a:bodyPr/>
        <a:lstStyle/>
        <a:p>
          <a:endParaRPr lang="zh-TW" altLang="en-US"/>
        </a:p>
      </dgm:t>
    </dgm:pt>
    <dgm:pt modelId="{096C766B-52BD-456F-9F50-60A755325FF0}" type="pres">
      <dgm:prSet presAssocID="{EC3D4500-81AD-4023-9F58-17F177213A2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C818286-58BB-4316-9143-B72152C99A65}" type="presOf" srcId="{454B402D-D994-49A8-B493-AAE8146C8FB0}" destId="{6B45FFEC-E2A9-45DD-A6A1-922F88EB1CBB}" srcOrd="1" destOrd="0" presId="urn:microsoft.com/office/officeart/2005/8/layout/process1"/>
    <dgm:cxn modelId="{2C0F3711-505D-4E4B-855A-7FC5424972B1}" type="presOf" srcId="{EC3D4500-81AD-4023-9F58-17F177213A2A}" destId="{096C766B-52BD-456F-9F50-60A755325FF0}" srcOrd="0" destOrd="0" presId="urn:microsoft.com/office/officeart/2005/8/layout/process1"/>
    <dgm:cxn modelId="{E3DB432D-3C47-4C74-8218-B200B0D8776C}" srcId="{48CBD9C3-3382-47F7-B566-982D175EDF84}" destId="{F3F187FA-48D0-4720-B4D8-5CBAA8B4D23A}" srcOrd="2" destOrd="0" parTransId="{FCF5619B-795B-4683-8171-F6A29A1D6766}" sibTransId="{454B402D-D994-49A8-B493-AAE8146C8FB0}"/>
    <dgm:cxn modelId="{05DB42FB-C982-4953-AE0B-F23B5283C74D}" type="presOf" srcId="{48CBD9C3-3382-47F7-B566-982D175EDF84}" destId="{945631E8-676B-4FFA-9315-9E451EBB81CC}" srcOrd="0" destOrd="0" presId="urn:microsoft.com/office/officeart/2005/8/layout/process1"/>
    <dgm:cxn modelId="{A2A350D5-F34A-4F32-9074-1DB4D03DA429}" srcId="{48CBD9C3-3382-47F7-B566-982D175EDF84}" destId="{EC3D4500-81AD-4023-9F58-17F177213A2A}" srcOrd="3" destOrd="0" parTransId="{7D47E299-E19E-46C3-8C0A-ADE10797A2C8}" sibTransId="{B063ACAF-BF96-4612-A434-B1352FA404F6}"/>
    <dgm:cxn modelId="{8136706C-80F5-460B-822D-4D38E7D64CFA}" type="presOf" srcId="{EDD74941-3D2F-44E5-AE04-DA8D08C7043B}" destId="{00054A1A-DC4C-4A87-9EF1-63225000208C}" srcOrd="0" destOrd="0" presId="urn:microsoft.com/office/officeart/2005/8/layout/process1"/>
    <dgm:cxn modelId="{9C4899AA-BCE8-4B52-BF3D-604499750ED5}" type="presOf" srcId="{063513DF-4FA6-42E0-9C26-3B893E14E2BE}" destId="{4D9BA133-15CF-49C5-B19E-7B96E117AEF9}" srcOrd="0" destOrd="0" presId="urn:microsoft.com/office/officeart/2005/8/layout/process1"/>
    <dgm:cxn modelId="{B0D8364A-0D95-4C4A-A3ED-639BDA4C087D}" srcId="{48CBD9C3-3382-47F7-B566-982D175EDF84}" destId="{C9759974-DFF6-4D46-AB62-2FE6D48EC2DF}" srcOrd="0" destOrd="0" parTransId="{712A39B0-2A27-4924-8982-D3565D885449}" sibTransId="{063513DF-4FA6-42E0-9C26-3B893E14E2BE}"/>
    <dgm:cxn modelId="{0E33290F-E087-4114-973A-E4BA15BFDF3B}" type="presOf" srcId="{063513DF-4FA6-42E0-9C26-3B893E14E2BE}" destId="{CAEA0B2D-F993-4DF7-8A3C-52C7C60E2F03}" srcOrd="1" destOrd="0" presId="urn:microsoft.com/office/officeart/2005/8/layout/process1"/>
    <dgm:cxn modelId="{E72F4F52-6789-4C2B-A2DA-C71007E6C8B1}" type="presOf" srcId="{454B402D-D994-49A8-B493-AAE8146C8FB0}" destId="{C3494B30-5326-4168-B1D7-4FC692996FEB}" srcOrd="0" destOrd="0" presId="urn:microsoft.com/office/officeart/2005/8/layout/process1"/>
    <dgm:cxn modelId="{885A5925-B28B-41C6-AEE3-DDA6119CE9AB}" srcId="{48CBD9C3-3382-47F7-B566-982D175EDF84}" destId="{EDD74941-3D2F-44E5-AE04-DA8D08C7043B}" srcOrd="1" destOrd="0" parTransId="{DE5C52FB-5DE7-43B0-8D71-FFD8466AF67B}" sibTransId="{BD29AD5F-B256-476E-B442-804CF914F10C}"/>
    <dgm:cxn modelId="{97E01889-6D10-4761-B339-B21C4AD1F927}" type="presOf" srcId="{F3F187FA-48D0-4720-B4D8-5CBAA8B4D23A}" destId="{0D33B488-341F-492C-80D0-503E082297AD}" srcOrd="0" destOrd="0" presId="urn:microsoft.com/office/officeart/2005/8/layout/process1"/>
    <dgm:cxn modelId="{96210BB6-37E6-4C78-A936-8C5613562A6F}" type="presOf" srcId="{BD29AD5F-B256-476E-B442-804CF914F10C}" destId="{392208F8-BC6A-4263-A1B3-C872D83124FC}" srcOrd="1" destOrd="0" presId="urn:microsoft.com/office/officeart/2005/8/layout/process1"/>
    <dgm:cxn modelId="{8A1BAAAB-30C6-4302-8BED-C0508E0FE01E}" type="presOf" srcId="{BD29AD5F-B256-476E-B442-804CF914F10C}" destId="{102C16A8-5937-4DBC-8708-690513EBBFFB}" srcOrd="0" destOrd="0" presId="urn:microsoft.com/office/officeart/2005/8/layout/process1"/>
    <dgm:cxn modelId="{F89FDA13-847E-4966-B616-4BFFFFDFFC59}" type="presOf" srcId="{C9759974-DFF6-4D46-AB62-2FE6D48EC2DF}" destId="{F7F5118F-AFB0-408C-9AD6-84948C9BF870}" srcOrd="0" destOrd="0" presId="urn:microsoft.com/office/officeart/2005/8/layout/process1"/>
    <dgm:cxn modelId="{39030C39-CCE7-43B8-A260-2C7E57B7E5B1}" type="presParOf" srcId="{945631E8-676B-4FFA-9315-9E451EBB81CC}" destId="{F7F5118F-AFB0-408C-9AD6-84948C9BF870}" srcOrd="0" destOrd="0" presId="urn:microsoft.com/office/officeart/2005/8/layout/process1"/>
    <dgm:cxn modelId="{F23EC03D-4B5F-4DAC-8FA7-A6F705CC6DEF}" type="presParOf" srcId="{945631E8-676B-4FFA-9315-9E451EBB81CC}" destId="{4D9BA133-15CF-49C5-B19E-7B96E117AEF9}" srcOrd="1" destOrd="0" presId="urn:microsoft.com/office/officeart/2005/8/layout/process1"/>
    <dgm:cxn modelId="{0D7C56E5-3BDD-44A7-A235-8815C79A6871}" type="presParOf" srcId="{4D9BA133-15CF-49C5-B19E-7B96E117AEF9}" destId="{CAEA0B2D-F993-4DF7-8A3C-52C7C60E2F03}" srcOrd="0" destOrd="0" presId="urn:microsoft.com/office/officeart/2005/8/layout/process1"/>
    <dgm:cxn modelId="{013DB296-37B2-4D81-B55C-8FEFF1A2C765}" type="presParOf" srcId="{945631E8-676B-4FFA-9315-9E451EBB81CC}" destId="{00054A1A-DC4C-4A87-9EF1-63225000208C}" srcOrd="2" destOrd="0" presId="urn:microsoft.com/office/officeart/2005/8/layout/process1"/>
    <dgm:cxn modelId="{CB37ADB3-3009-4340-858D-A4D405CD5EF2}" type="presParOf" srcId="{945631E8-676B-4FFA-9315-9E451EBB81CC}" destId="{102C16A8-5937-4DBC-8708-690513EBBFFB}" srcOrd="3" destOrd="0" presId="urn:microsoft.com/office/officeart/2005/8/layout/process1"/>
    <dgm:cxn modelId="{35B80E58-860B-4C34-85A5-C776C47427FC}" type="presParOf" srcId="{102C16A8-5937-4DBC-8708-690513EBBFFB}" destId="{392208F8-BC6A-4263-A1B3-C872D83124FC}" srcOrd="0" destOrd="0" presId="urn:microsoft.com/office/officeart/2005/8/layout/process1"/>
    <dgm:cxn modelId="{521519DB-2593-4733-B387-FA389EBD8E0C}" type="presParOf" srcId="{945631E8-676B-4FFA-9315-9E451EBB81CC}" destId="{0D33B488-341F-492C-80D0-503E082297AD}" srcOrd="4" destOrd="0" presId="urn:microsoft.com/office/officeart/2005/8/layout/process1"/>
    <dgm:cxn modelId="{931EAC2A-0E49-41CD-8197-640F812D7F6B}" type="presParOf" srcId="{945631E8-676B-4FFA-9315-9E451EBB81CC}" destId="{C3494B30-5326-4168-B1D7-4FC692996FEB}" srcOrd="5" destOrd="0" presId="urn:microsoft.com/office/officeart/2005/8/layout/process1"/>
    <dgm:cxn modelId="{D56A8E3B-D9C8-4035-AAC6-0667AC7D4639}" type="presParOf" srcId="{C3494B30-5326-4168-B1D7-4FC692996FEB}" destId="{6B45FFEC-E2A9-45DD-A6A1-922F88EB1CBB}" srcOrd="0" destOrd="0" presId="urn:microsoft.com/office/officeart/2005/8/layout/process1"/>
    <dgm:cxn modelId="{C1F51806-93B8-4C4C-BD45-D45C893A2FDE}" type="presParOf" srcId="{945631E8-676B-4FFA-9315-9E451EBB81CC}" destId="{096C766B-52BD-456F-9F50-60A755325FF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9E21A4F-B5C5-4D1C-A868-7B0C4119B6D3}" type="doc">
      <dgm:prSet loTypeId="urn:microsoft.com/office/officeart/2005/8/layout/venn2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60CF722-75A1-4CCE-A5E2-06A9F8DCE50A}">
      <dgm:prSet phldrT="[文字]" custT="1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n-US" altLang="zh-TW" sz="2400" dirty="0" smtClean="0">
            <a:latin typeface="微軟正黑體" pitchFamily="34" charset="-120"/>
            <a:ea typeface="微軟正黑體" pitchFamily="34" charset="-120"/>
          </a:endParaRPr>
        </a:p>
        <a:p>
          <a:endParaRPr lang="en-US" altLang="zh-TW" sz="2400" dirty="0" smtClean="0">
            <a:latin typeface="微軟正黑體" pitchFamily="34" charset="-120"/>
            <a:ea typeface="微軟正黑體" pitchFamily="34" charset="-120"/>
          </a:endParaRPr>
        </a:p>
        <a:p>
          <a:endParaRPr lang="en-US" altLang="zh-TW" sz="2400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淘寶網建立以</a:t>
          </a:r>
          <a:r>
            <a:rPr lang="en-US" altLang="zh-TW" sz="2400" dirty="0" smtClean="0">
              <a:latin typeface="微軟正黑體" pitchFamily="34" charset="-120"/>
              <a:ea typeface="微軟正黑體" pitchFamily="34" charset="-120"/>
            </a:rPr>
            <a:t>C2C</a:t>
          </a:r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為主，結合</a:t>
          </a:r>
          <a:r>
            <a:rPr lang="en-US" altLang="zh-TW" sz="2400" dirty="0" smtClean="0">
              <a:latin typeface="微軟正黑體" pitchFamily="34" charset="-120"/>
              <a:ea typeface="微軟正黑體" pitchFamily="34" charset="-120"/>
            </a:rPr>
            <a:t>B2B</a:t>
          </a:r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的模式，必然佔有中國這個容量巨大的市場。</a:t>
          </a:r>
          <a:endParaRPr lang="zh-TW" altLang="en-US" sz="2400" dirty="0"/>
        </a:p>
      </dgm:t>
    </dgm:pt>
    <dgm:pt modelId="{3456AB73-D067-4E9D-AC0D-897B0875DC9E}" type="parTrans" cxnId="{0EA8A363-2C67-4346-9913-AB66E2884A78}">
      <dgm:prSet/>
      <dgm:spPr/>
      <dgm:t>
        <a:bodyPr/>
        <a:lstStyle/>
        <a:p>
          <a:endParaRPr lang="zh-TW" altLang="en-US"/>
        </a:p>
      </dgm:t>
    </dgm:pt>
    <dgm:pt modelId="{C595992D-3AA3-4069-AAF8-252A46E4CB0A}" type="sibTrans" cxnId="{0EA8A363-2C67-4346-9913-AB66E2884A78}">
      <dgm:prSet/>
      <dgm:spPr/>
      <dgm:t>
        <a:bodyPr/>
        <a:lstStyle/>
        <a:p>
          <a:endParaRPr lang="zh-TW" altLang="en-US"/>
        </a:p>
      </dgm:t>
    </dgm:pt>
    <dgm:pt modelId="{9D9DCDB0-0C48-407E-9611-6A5A9932C431}">
      <dgm:prSet phldrT="[文字]"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400" dirty="0" smtClean="0">
            <a:latin typeface="微軟正黑體" pitchFamily="34" charset="-120"/>
            <a:ea typeface="微軟正黑體" pitchFamily="34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400" dirty="0" smtClean="0">
            <a:latin typeface="微軟正黑體" pitchFamily="34" charset="-120"/>
            <a:ea typeface="微軟正黑體" pitchFamily="34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400" dirty="0" smtClean="0">
            <a:latin typeface="微軟正黑體" pitchFamily="34" charset="-120"/>
            <a:ea typeface="微軟正黑體" pitchFamily="34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400" dirty="0" smtClean="0">
            <a:latin typeface="微軟正黑體" pitchFamily="34" charset="-120"/>
            <a:ea typeface="微軟正黑體" pitchFamily="34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400" dirty="0" smtClean="0">
            <a:latin typeface="微軟正黑體" pitchFamily="34" charset="-120"/>
            <a:ea typeface="微軟正黑體" pitchFamily="34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400" dirty="0" smtClean="0">
            <a:latin typeface="微軟正黑體" pitchFamily="34" charset="-120"/>
            <a:ea typeface="微軟正黑體" pitchFamily="34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400" dirty="0" smtClean="0">
            <a:latin typeface="微軟正黑體" pitchFamily="34" charset="-120"/>
            <a:ea typeface="微軟正黑體" pitchFamily="34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堅持技術創新，服務創新，營銷創新。</a:t>
          </a:r>
          <a:endParaRPr lang="zh-TW" altLang="en-US" sz="2400" dirty="0" smtClean="0"/>
        </a:p>
        <a:p>
          <a:endParaRPr lang="zh-TW" altLang="en-US" sz="2400" dirty="0"/>
        </a:p>
      </dgm:t>
    </dgm:pt>
    <dgm:pt modelId="{ABA0F4F5-1D23-4040-BB69-C3D6FEDE0887}" type="parTrans" cxnId="{2F5BEEF7-2B2B-48F0-BA54-9B41E0AAFD7E}">
      <dgm:prSet/>
      <dgm:spPr/>
      <dgm:t>
        <a:bodyPr/>
        <a:lstStyle/>
        <a:p>
          <a:endParaRPr lang="zh-TW" altLang="en-US"/>
        </a:p>
      </dgm:t>
    </dgm:pt>
    <dgm:pt modelId="{F8949E07-6C0E-4319-9057-BB1D4F7C4012}" type="sibTrans" cxnId="{2F5BEEF7-2B2B-48F0-BA54-9B41E0AAFD7E}">
      <dgm:prSet/>
      <dgm:spPr/>
      <dgm:t>
        <a:bodyPr/>
        <a:lstStyle/>
        <a:p>
          <a:endParaRPr lang="zh-TW" altLang="en-US"/>
        </a:p>
      </dgm:t>
    </dgm:pt>
    <dgm:pt modelId="{5E428F07-34D5-46BB-AE18-196BB10EB076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400" dirty="0" smtClean="0">
            <a:latin typeface="微軟正黑體" pitchFamily="34" charset="-120"/>
            <a:ea typeface="微軟正黑體" pitchFamily="34" charset="-12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dirty="0" smtClean="0">
              <a:latin typeface="微軟正黑體" pitchFamily="34" charset="-120"/>
              <a:ea typeface="微軟正黑體" pitchFamily="34" charset="-120"/>
            </a:rPr>
            <a:t>加強客戶關係管理。</a:t>
          </a:r>
          <a:endParaRPr lang="en-US" altLang="zh-TW" sz="2400" dirty="0" smtClean="0">
            <a:latin typeface="微軟正黑體" pitchFamily="34" charset="-120"/>
            <a:ea typeface="微軟正黑體" pitchFamily="34" charset="-120"/>
          </a:endParaRPr>
        </a:p>
      </dgm:t>
    </dgm:pt>
    <dgm:pt modelId="{D0F858CC-A55E-4102-9660-165996422E13}" type="parTrans" cxnId="{CD09B45F-F28D-48F4-BFBF-7595B8172E78}">
      <dgm:prSet/>
      <dgm:spPr/>
      <dgm:t>
        <a:bodyPr/>
        <a:lstStyle/>
        <a:p>
          <a:endParaRPr lang="zh-TW" altLang="en-US"/>
        </a:p>
      </dgm:t>
    </dgm:pt>
    <dgm:pt modelId="{2E80CCFA-408D-46B6-AD5A-A496A6E81070}" type="sibTrans" cxnId="{CD09B45F-F28D-48F4-BFBF-7595B8172E78}">
      <dgm:prSet/>
      <dgm:spPr/>
      <dgm:t>
        <a:bodyPr/>
        <a:lstStyle/>
        <a:p>
          <a:endParaRPr lang="zh-TW" altLang="en-US"/>
        </a:p>
      </dgm:t>
    </dgm:pt>
    <dgm:pt modelId="{CDEF31A9-FA2E-45D7-8A38-7937A77FC946}">
      <dgm:prSet phldrT="[文字]" custT="1"/>
      <dgm:spPr/>
      <dgm:t>
        <a:bodyPr/>
        <a:lstStyle/>
        <a:p>
          <a:endParaRPr lang="en-US" altLang="zh-TW" sz="2000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精心設計網站也是</a:t>
          </a:r>
          <a:r>
            <a:rPr lang="en-US" altLang="zh-TW" sz="2000" dirty="0" smtClean="0">
              <a:latin typeface="微軟正黑體" pitchFamily="34" charset="-120"/>
              <a:ea typeface="微軟正黑體" pitchFamily="34" charset="-120"/>
            </a:rPr>
            <a:t>B2C</a:t>
          </a:r>
          <a:r>
            <a:rPr lang="zh-TW" altLang="en-US" sz="2000" dirty="0" smtClean="0">
              <a:latin typeface="微軟正黑體" pitchFamily="34" charset="-120"/>
              <a:ea typeface="微軟正黑體" pitchFamily="34" charset="-120"/>
            </a:rPr>
            <a:t>發展的根本。</a:t>
          </a:r>
          <a:endParaRPr lang="zh-TW" altLang="en-US" sz="2000" dirty="0"/>
        </a:p>
      </dgm:t>
    </dgm:pt>
    <dgm:pt modelId="{2428BDD6-0FF1-405D-A499-19423C7199AF}" type="parTrans" cxnId="{C675A29D-CE89-466A-9998-DCD2BA20AEF9}">
      <dgm:prSet/>
      <dgm:spPr/>
      <dgm:t>
        <a:bodyPr/>
        <a:lstStyle/>
        <a:p>
          <a:endParaRPr lang="zh-TW" altLang="en-US"/>
        </a:p>
      </dgm:t>
    </dgm:pt>
    <dgm:pt modelId="{E51B692C-DD18-4765-9D61-D4C33AB64854}" type="sibTrans" cxnId="{C675A29D-CE89-466A-9998-DCD2BA20AEF9}">
      <dgm:prSet/>
      <dgm:spPr/>
      <dgm:t>
        <a:bodyPr/>
        <a:lstStyle/>
        <a:p>
          <a:endParaRPr lang="zh-TW" altLang="en-US"/>
        </a:p>
      </dgm:t>
    </dgm:pt>
    <dgm:pt modelId="{D1446669-30A9-4974-8A04-AC852F372520}">
      <dgm:prSet phldrT="[文字]" custT="1"/>
      <dgm:spPr/>
      <dgm:t>
        <a:bodyPr/>
        <a:lstStyle/>
        <a:p>
          <a:endParaRPr lang="en-US" altLang="zh-TW" sz="1800" dirty="0" smtClean="0">
            <a:latin typeface="微軟正黑體" pitchFamily="34" charset="-120"/>
            <a:ea typeface="微軟正黑體" pitchFamily="34" charset="-120"/>
          </a:endParaRPr>
        </a:p>
        <a:p>
          <a:endParaRPr lang="en-US" altLang="zh-TW" sz="1800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建立優秀的企業文化，考慮對社會環境的責任</a:t>
          </a:r>
          <a:r>
            <a:rPr lang="zh-TW" altLang="en-US" sz="1200" dirty="0" smtClean="0">
              <a:latin typeface="微軟正黑體" pitchFamily="34" charset="-120"/>
              <a:ea typeface="微軟正黑體" pitchFamily="34" charset="-120"/>
            </a:rPr>
            <a:t>。</a:t>
          </a:r>
          <a:endParaRPr lang="zh-TW" altLang="en-US" sz="1200" dirty="0"/>
        </a:p>
      </dgm:t>
    </dgm:pt>
    <dgm:pt modelId="{AD8300A9-DD65-4ABD-BD5A-25F9C1D18A32}" type="parTrans" cxnId="{FA0C62B0-E3D2-44F8-93DE-9CFB80650C45}">
      <dgm:prSet/>
      <dgm:spPr/>
      <dgm:t>
        <a:bodyPr/>
        <a:lstStyle/>
        <a:p>
          <a:endParaRPr lang="zh-TW" altLang="en-US"/>
        </a:p>
      </dgm:t>
    </dgm:pt>
    <dgm:pt modelId="{48A7784E-0995-4E89-AB33-DE28878EBE43}" type="sibTrans" cxnId="{FA0C62B0-E3D2-44F8-93DE-9CFB80650C45}">
      <dgm:prSet/>
      <dgm:spPr/>
      <dgm:t>
        <a:bodyPr/>
        <a:lstStyle/>
        <a:p>
          <a:endParaRPr lang="zh-TW" altLang="en-US"/>
        </a:p>
      </dgm:t>
    </dgm:pt>
    <dgm:pt modelId="{4D889BC0-4496-49AB-A95D-B8B6497C3EAE}">
      <dgm:prSet phldrT="[文字]" custT="1"/>
      <dgm:spPr/>
      <dgm:t>
        <a:bodyPr/>
        <a:lstStyle/>
        <a:p>
          <a:endParaRPr lang="en-US" altLang="zh-TW" sz="1200" dirty="0" smtClean="0">
            <a:latin typeface="微軟正黑體" pitchFamily="34" charset="-120"/>
            <a:ea typeface="微軟正黑體" pitchFamily="34" charset="-120"/>
          </a:endParaRPr>
        </a:p>
        <a:p>
          <a:endParaRPr lang="en-US" altLang="zh-TW" sz="1200" dirty="0" smtClean="0">
            <a:latin typeface="微軟正黑體" pitchFamily="34" charset="-120"/>
            <a:ea typeface="微軟正黑體" pitchFamily="34" charset="-120"/>
          </a:endParaRPr>
        </a:p>
        <a:p>
          <a:endParaRPr lang="en-US" altLang="zh-TW" sz="1200" dirty="0" smtClean="0">
            <a:latin typeface="微軟正黑體" pitchFamily="34" charset="-120"/>
            <a:ea typeface="微軟正黑體" pitchFamily="34" charset="-120"/>
          </a:endParaRPr>
        </a:p>
        <a:p>
          <a:r>
            <a:rPr lang="en-US" altLang="zh-TW" sz="1200" dirty="0" smtClean="0">
              <a:latin typeface="微軟正黑體" pitchFamily="34" charset="-120"/>
              <a:ea typeface="微軟正黑體" pitchFamily="34" charset="-120"/>
            </a:rPr>
            <a:t>B2C</a:t>
          </a:r>
          <a:r>
            <a:rPr lang="zh-TW" altLang="en-US" sz="1200" dirty="0" smtClean="0">
              <a:latin typeface="微軟正黑體" pitchFamily="34" charset="-120"/>
              <a:ea typeface="微軟正黑體" pitchFamily="34" charset="-120"/>
            </a:rPr>
            <a:t>、 </a:t>
          </a:r>
          <a:r>
            <a:rPr lang="en-US" altLang="zh-TW" sz="1200" dirty="0" smtClean="0">
              <a:latin typeface="微軟正黑體" pitchFamily="34" charset="-120"/>
              <a:ea typeface="微軟正黑體" pitchFamily="34" charset="-120"/>
            </a:rPr>
            <a:t>C2C</a:t>
          </a:r>
          <a:r>
            <a:rPr lang="zh-TW" altLang="en-US" sz="1200" dirty="0" smtClean="0">
              <a:latin typeface="微軟正黑體" pitchFamily="34" charset="-120"/>
              <a:ea typeface="微軟正黑體" pitchFamily="34" charset="-120"/>
            </a:rPr>
            <a:t>網站需要突破功能性利益</a:t>
          </a:r>
          <a:r>
            <a:rPr lang="en-US" altLang="zh-TW" sz="1200" dirty="0" smtClean="0">
              <a:latin typeface="微軟正黑體" pitchFamily="34" charset="-120"/>
              <a:ea typeface="微軟正黑體" pitchFamily="34" charset="-120"/>
            </a:rPr>
            <a:t>”</a:t>
          </a:r>
          <a:r>
            <a:rPr lang="zh-TW" altLang="en-US" sz="1200" dirty="0" smtClean="0">
              <a:latin typeface="微軟正黑體" pitchFamily="34" charset="-120"/>
              <a:ea typeface="微軟正黑體" pitchFamily="34" charset="-120"/>
            </a:rPr>
            <a:t>新穎 快捷 時會 全面</a:t>
          </a:r>
          <a:r>
            <a:rPr lang="en-US" altLang="zh-TW" sz="1200" dirty="0" smtClean="0">
              <a:latin typeface="微軟正黑體" pitchFamily="34" charset="-120"/>
              <a:ea typeface="微軟正黑體" pitchFamily="34" charset="-120"/>
            </a:rPr>
            <a:t>”</a:t>
          </a:r>
          <a:r>
            <a:rPr lang="zh-TW" altLang="en-US" sz="1200" dirty="0" smtClean="0">
              <a:latin typeface="微軟正黑體" pitchFamily="34" charset="-120"/>
              <a:ea typeface="微軟正黑體" pitchFamily="34" charset="-120"/>
            </a:rPr>
            <a:t>資源共享。</a:t>
          </a:r>
          <a:endParaRPr lang="zh-TW" altLang="en-US" sz="1200" dirty="0"/>
        </a:p>
      </dgm:t>
    </dgm:pt>
    <dgm:pt modelId="{20157A63-BEE0-42D3-B0E2-F3ABAA5BF889}" type="parTrans" cxnId="{4F726101-E393-4357-A5FB-1EDA01120007}">
      <dgm:prSet/>
      <dgm:spPr/>
      <dgm:t>
        <a:bodyPr/>
        <a:lstStyle/>
        <a:p>
          <a:endParaRPr lang="zh-TW" altLang="en-US"/>
        </a:p>
      </dgm:t>
    </dgm:pt>
    <dgm:pt modelId="{E33C30D8-5DB5-4AEE-806D-FD93FA7C2C07}" type="sibTrans" cxnId="{4F726101-E393-4357-A5FB-1EDA01120007}">
      <dgm:prSet/>
      <dgm:spPr/>
      <dgm:t>
        <a:bodyPr/>
        <a:lstStyle/>
        <a:p>
          <a:endParaRPr lang="zh-TW" altLang="en-US"/>
        </a:p>
      </dgm:t>
    </dgm:pt>
    <dgm:pt modelId="{6105031C-585B-41F8-B299-9FC8FE32A556}">
      <dgm:prSet phldrT="[文字]" custT="1"/>
      <dgm:spPr/>
      <dgm:t>
        <a:bodyPr/>
        <a:lstStyle/>
        <a:p>
          <a:r>
            <a:rPr lang="zh-TW" altLang="en-US" sz="1400" dirty="0" smtClean="0">
              <a:latin typeface="微軟正黑體" pitchFamily="34" charset="-120"/>
              <a:ea typeface="微軟正黑體" pitchFamily="34" charset="-120"/>
            </a:rPr>
            <a:t>打造品牌核心價值</a:t>
          </a:r>
          <a:endParaRPr lang="zh-TW" altLang="en-US" sz="1400" dirty="0"/>
        </a:p>
      </dgm:t>
    </dgm:pt>
    <dgm:pt modelId="{D5F3D305-BC78-46C8-9574-D856A19AD4B0}" type="parTrans" cxnId="{D0EB022F-4F92-4924-B504-3B2922FE67DB}">
      <dgm:prSet/>
      <dgm:spPr/>
      <dgm:t>
        <a:bodyPr/>
        <a:lstStyle/>
        <a:p>
          <a:endParaRPr lang="zh-TW" altLang="en-US"/>
        </a:p>
      </dgm:t>
    </dgm:pt>
    <dgm:pt modelId="{2C299960-5B1F-474A-9E91-74475EFA61BC}" type="sibTrans" cxnId="{D0EB022F-4F92-4924-B504-3B2922FE67DB}">
      <dgm:prSet/>
      <dgm:spPr/>
      <dgm:t>
        <a:bodyPr/>
        <a:lstStyle/>
        <a:p>
          <a:endParaRPr lang="zh-TW" altLang="en-US"/>
        </a:p>
      </dgm:t>
    </dgm:pt>
    <dgm:pt modelId="{9EE44D26-04F3-48CC-B52F-8208FB86718D}" type="pres">
      <dgm:prSet presAssocID="{89E21A4F-B5C5-4D1C-A868-7B0C4119B6D3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363EF2F-8E16-4F81-851F-672E6A60B7D1}" type="pres">
      <dgm:prSet presAssocID="{89E21A4F-B5C5-4D1C-A868-7B0C4119B6D3}" presName="comp1" presStyleCnt="0"/>
      <dgm:spPr/>
    </dgm:pt>
    <dgm:pt modelId="{FFA71713-EE1E-43DE-ADF9-539A8D23F628}" type="pres">
      <dgm:prSet presAssocID="{89E21A4F-B5C5-4D1C-A868-7B0C4119B6D3}" presName="circle1" presStyleLbl="node1" presStyleIdx="0" presStyleCnt="7" custScaleX="104496" custLinFactNeighborX="-1903" custLinFactNeighborY="842"/>
      <dgm:spPr/>
      <dgm:t>
        <a:bodyPr/>
        <a:lstStyle/>
        <a:p>
          <a:endParaRPr lang="zh-TW" altLang="en-US"/>
        </a:p>
      </dgm:t>
    </dgm:pt>
    <dgm:pt modelId="{1EAC3F0D-825B-49EE-B311-E72DBB914870}" type="pres">
      <dgm:prSet presAssocID="{89E21A4F-B5C5-4D1C-A868-7B0C4119B6D3}" presName="c1text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C423E3-3E96-40B1-A850-C88F3376F98E}" type="pres">
      <dgm:prSet presAssocID="{89E21A4F-B5C5-4D1C-A868-7B0C4119B6D3}" presName="comp2" presStyleCnt="0"/>
      <dgm:spPr/>
    </dgm:pt>
    <dgm:pt modelId="{3A1CBCD3-341F-4C6A-AEEF-C547BF5D1CE8}" type="pres">
      <dgm:prSet presAssocID="{89E21A4F-B5C5-4D1C-A868-7B0C4119B6D3}" presName="circle2" presStyleLbl="node1" presStyleIdx="1" presStyleCnt="7" custScaleX="88098" custScaleY="88098" custLinFactNeighborX="-809" custLinFactNeighborY="2526"/>
      <dgm:spPr/>
      <dgm:t>
        <a:bodyPr/>
        <a:lstStyle/>
        <a:p>
          <a:endParaRPr lang="zh-TW" altLang="en-US"/>
        </a:p>
      </dgm:t>
    </dgm:pt>
    <dgm:pt modelId="{C5987E80-B64C-47BA-8F05-F9852F191D21}" type="pres">
      <dgm:prSet presAssocID="{89E21A4F-B5C5-4D1C-A868-7B0C4119B6D3}" presName="c2text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7A248F-F8CE-4594-A2B0-DFB1E1DD6569}" type="pres">
      <dgm:prSet presAssocID="{89E21A4F-B5C5-4D1C-A868-7B0C4119B6D3}" presName="comp3" presStyleCnt="0"/>
      <dgm:spPr/>
    </dgm:pt>
    <dgm:pt modelId="{4A2B54D6-941A-4A02-9D38-DC9A53BA543B}" type="pres">
      <dgm:prSet presAssocID="{89E21A4F-B5C5-4D1C-A868-7B0C4119B6D3}" presName="circle3" presStyleLbl="node1" presStyleIdx="2" presStyleCnt="7" custLinFactNeighborX="939" custLinFactNeighborY="0"/>
      <dgm:spPr/>
      <dgm:t>
        <a:bodyPr/>
        <a:lstStyle/>
        <a:p>
          <a:endParaRPr lang="zh-TW" altLang="en-US"/>
        </a:p>
      </dgm:t>
    </dgm:pt>
    <dgm:pt modelId="{A5E2C0AF-2763-4372-85F1-36F108962825}" type="pres">
      <dgm:prSet presAssocID="{89E21A4F-B5C5-4D1C-A868-7B0C4119B6D3}" presName="c3text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EED7826-6D9D-4047-83C5-DBD8AEE30938}" type="pres">
      <dgm:prSet presAssocID="{89E21A4F-B5C5-4D1C-A868-7B0C4119B6D3}" presName="comp4" presStyleCnt="0"/>
      <dgm:spPr/>
    </dgm:pt>
    <dgm:pt modelId="{5FB13C25-427D-49F1-8A50-E6E0214181DE}" type="pres">
      <dgm:prSet presAssocID="{89E21A4F-B5C5-4D1C-A868-7B0C4119B6D3}" presName="circle4" presStyleLbl="node1" presStyleIdx="3" presStyleCnt="7" custLinFactNeighborX="141" custLinFactNeighborY="58"/>
      <dgm:spPr/>
      <dgm:t>
        <a:bodyPr/>
        <a:lstStyle/>
        <a:p>
          <a:endParaRPr lang="zh-TW" altLang="en-US"/>
        </a:p>
      </dgm:t>
    </dgm:pt>
    <dgm:pt modelId="{7F5DCA7D-6F46-439A-8A65-C7BD4E6318E6}" type="pres">
      <dgm:prSet presAssocID="{89E21A4F-B5C5-4D1C-A868-7B0C4119B6D3}" presName="c4text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185A7D-0676-4E41-8318-D40B777E0CED}" type="pres">
      <dgm:prSet presAssocID="{89E21A4F-B5C5-4D1C-A868-7B0C4119B6D3}" presName="comp5" presStyleCnt="0"/>
      <dgm:spPr/>
    </dgm:pt>
    <dgm:pt modelId="{45E38F1B-A416-410B-9F8E-AC65C73A7396}" type="pres">
      <dgm:prSet presAssocID="{89E21A4F-B5C5-4D1C-A868-7B0C4119B6D3}" presName="circle5" presStyleLbl="node1" presStyleIdx="4" presStyleCnt="7" custLinFactNeighborX="2744" custLinFactNeighborY="-1024"/>
      <dgm:spPr/>
      <dgm:t>
        <a:bodyPr/>
        <a:lstStyle/>
        <a:p>
          <a:endParaRPr lang="zh-TW" altLang="en-US"/>
        </a:p>
      </dgm:t>
    </dgm:pt>
    <dgm:pt modelId="{7BD88DF6-22D3-41E2-93E7-35F3BA3FFFF4}" type="pres">
      <dgm:prSet presAssocID="{89E21A4F-B5C5-4D1C-A868-7B0C4119B6D3}" presName="c5text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8476A66-FEB2-4482-98E0-15FCA01170F8}" type="pres">
      <dgm:prSet presAssocID="{89E21A4F-B5C5-4D1C-A868-7B0C4119B6D3}" presName="comp6" presStyleCnt="0"/>
      <dgm:spPr/>
    </dgm:pt>
    <dgm:pt modelId="{8D8CE0AE-B29D-4EF2-8D90-9002BB292D8A}" type="pres">
      <dgm:prSet presAssocID="{89E21A4F-B5C5-4D1C-A868-7B0C4119B6D3}" presName="circle6" presStyleLbl="node1" presStyleIdx="5" presStyleCnt="7" custScaleX="142726" custScaleY="131897" custLinFactNeighborX="4299" custLinFactNeighborY="-19721"/>
      <dgm:spPr/>
      <dgm:t>
        <a:bodyPr/>
        <a:lstStyle/>
        <a:p>
          <a:endParaRPr lang="zh-TW" altLang="en-US"/>
        </a:p>
      </dgm:t>
    </dgm:pt>
    <dgm:pt modelId="{518575D9-F8FF-4856-9A7F-D177BD5DE642}" type="pres">
      <dgm:prSet presAssocID="{89E21A4F-B5C5-4D1C-A868-7B0C4119B6D3}" presName="c6text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7746C0-15DE-4DE4-939E-2A5A18EDFED8}" type="pres">
      <dgm:prSet presAssocID="{89E21A4F-B5C5-4D1C-A868-7B0C4119B6D3}" presName="comp7" presStyleCnt="0"/>
      <dgm:spPr/>
    </dgm:pt>
    <dgm:pt modelId="{92DDD99C-AA58-411C-9068-9085DF9490E4}" type="pres">
      <dgm:prSet presAssocID="{89E21A4F-B5C5-4D1C-A868-7B0C4119B6D3}" presName="circle7" presStyleLbl="node1" presStyleIdx="6" presStyleCnt="7" custScaleX="160989" custScaleY="165181" custLinFactNeighborX="11448" custLinFactNeighborY="-33552"/>
      <dgm:spPr/>
      <dgm:t>
        <a:bodyPr/>
        <a:lstStyle/>
        <a:p>
          <a:endParaRPr lang="zh-TW" altLang="en-US"/>
        </a:p>
      </dgm:t>
    </dgm:pt>
    <dgm:pt modelId="{B3578E85-78D0-408E-B73C-3EF8D02296DE}" type="pres">
      <dgm:prSet presAssocID="{89E21A4F-B5C5-4D1C-A868-7B0C4119B6D3}" presName="c7text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988F0D8-500D-4088-AEFF-62774FF216F9}" type="presOf" srcId="{CDEF31A9-FA2E-45D7-8A38-7937A77FC946}" destId="{5FB13C25-427D-49F1-8A50-E6E0214181DE}" srcOrd="0" destOrd="0" presId="urn:microsoft.com/office/officeart/2005/8/layout/venn2"/>
    <dgm:cxn modelId="{0B21527D-4D29-4B02-BADB-775B78190994}" type="presOf" srcId="{5E428F07-34D5-46BB-AE18-196BB10EB076}" destId="{4A2B54D6-941A-4A02-9D38-DC9A53BA543B}" srcOrd="0" destOrd="0" presId="urn:microsoft.com/office/officeart/2005/8/layout/venn2"/>
    <dgm:cxn modelId="{FA0C62B0-E3D2-44F8-93DE-9CFB80650C45}" srcId="{89E21A4F-B5C5-4D1C-A868-7B0C4119B6D3}" destId="{D1446669-30A9-4974-8A04-AC852F372520}" srcOrd="4" destOrd="0" parTransId="{AD8300A9-DD65-4ABD-BD5A-25F9C1D18A32}" sibTransId="{48A7784E-0995-4E89-AB33-DE28878EBE43}"/>
    <dgm:cxn modelId="{D0EB022F-4F92-4924-B504-3B2922FE67DB}" srcId="{89E21A4F-B5C5-4D1C-A868-7B0C4119B6D3}" destId="{6105031C-585B-41F8-B299-9FC8FE32A556}" srcOrd="6" destOrd="0" parTransId="{D5F3D305-BC78-46C8-9574-D856A19AD4B0}" sibTransId="{2C299960-5B1F-474A-9E91-74475EFA61BC}"/>
    <dgm:cxn modelId="{C675A29D-CE89-466A-9998-DCD2BA20AEF9}" srcId="{89E21A4F-B5C5-4D1C-A868-7B0C4119B6D3}" destId="{CDEF31A9-FA2E-45D7-8A38-7937A77FC946}" srcOrd="3" destOrd="0" parTransId="{2428BDD6-0FF1-405D-A499-19423C7199AF}" sibTransId="{E51B692C-DD18-4765-9D61-D4C33AB64854}"/>
    <dgm:cxn modelId="{167A3B9D-BBF3-40D1-AD9E-5D720E50944F}" type="presOf" srcId="{860CF722-75A1-4CCE-A5E2-06A9F8DCE50A}" destId="{FFA71713-EE1E-43DE-ADF9-539A8D23F628}" srcOrd="0" destOrd="0" presId="urn:microsoft.com/office/officeart/2005/8/layout/venn2"/>
    <dgm:cxn modelId="{90482B39-A314-47FB-B98C-6C5BA67F6364}" type="presOf" srcId="{4D889BC0-4496-49AB-A95D-B8B6497C3EAE}" destId="{8D8CE0AE-B29D-4EF2-8D90-9002BB292D8A}" srcOrd="0" destOrd="0" presId="urn:microsoft.com/office/officeart/2005/8/layout/venn2"/>
    <dgm:cxn modelId="{545892ED-2685-4D70-B100-9A79C17637D3}" type="presOf" srcId="{CDEF31A9-FA2E-45D7-8A38-7937A77FC946}" destId="{7F5DCA7D-6F46-439A-8A65-C7BD4E6318E6}" srcOrd="1" destOrd="0" presId="urn:microsoft.com/office/officeart/2005/8/layout/venn2"/>
    <dgm:cxn modelId="{87D4F606-EC4F-4D97-823C-C5BA7EE3EF4F}" type="presOf" srcId="{860CF722-75A1-4CCE-A5E2-06A9F8DCE50A}" destId="{1EAC3F0D-825B-49EE-B311-E72DBB914870}" srcOrd="1" destOrd="0" presId="urn:microsoft.com/office/officeart/2005/8/layout/venn2"/>
    <dgm:cxn modelId="{2F5BEEF7-2B2B-48F0-BA54-9B41E0AAFD7E}" srcId="{89E21A4F-B5C5-4D1C-A868-7B0C4119B6D3}" destId="{9D9DCDB0-0C48-407E-9611-6A5A9932C431}" srcOrd="1" destOrd="0" parTransId="{ABA0F4F5-1D23-4040-BB69-C3D6FEDE0887}" sibTransId="{F8949E07-6C0E-4319-9057-BB1D4F7C4012}"/>
    <dgm:cxn modelId="{4F726101-E393-4357-A5FB-1EDA01120007}" srcId="{89E21A4F-B5C5-4D1C-A868-7B0C4119B6D3}" destId="{4D889BC0-4496-49AB-A95D-B8B6497C3EAE}" srcOrd="5" destOrd="0" parTransId="{20157A63-BEE0-42D3-B0E2-F3ABAA5BF889}" sibTransId="{E33C30D8-5DB5-4AEE-806D-FD93FA7C2C07}"/>
    <dgm:cxn modelId="{7ABC4D0C-CD1B-4C01-9620-2C31B67D01C4}" type="presOf" srcId="{9D9DCDB0-0C48-407E-9611-6A5A9932C431}" destId="{3A1CBCD3-341F-4C6A-AEEF-C547BF5D1CE8}" srcOrd="0" destOrd="0" presId="urn:microsoft.com/office/officeart/2005/8/layout/venn2"/>
    <dgm:cxn modelId="{CD09B45F-F28D-48F4-BFBF-7595B8172E78}" srcId="{89E21A4F-B5C5-4D1C-A868-7B0C4119B6D3}" destId="{5E428F07-34D5-46BB-AE18-196BB10EB076}" srcOrd="2" destOrd="0" parTransId="{D0F858CC-A55E-4102-9660-165996422E13}" sibTransId="{2E80CCFA-408D-46B6-AD5A-A496A6E81070}"/>
    <dgm:cxn modelId="{23225F65-6E2A-4D52-92AA-CFD4E0B370DB}" type="presOf" srcId="{89E21A4F-B5C5-4D1C-A868-7B0C4119B6D3}" destId="{9EE44D26-04F3-48CC-B52F-8208FB86718D}" srcOrd="0" destOrd="0" presId="urn:microsoft.com/office/officeart/2005/8/layout/venn2"/>
    <dgm:cxn modelId="{17BDFEB1-4263-4E99-B0E3-3F87F02EFB1D}" type="presOf" srcId="{4D889BC0-4496-49AB-A95D-B8B6497C3EAE}" destId="{518575D9-F8FF-4856-9A7F-D177BD5DE642}" srcOrd="1" destOrd="0" presId="urn:microsoft.com/office/officeart/2005/8/layout/venn2"/>
    <dgm:cxn modelId="{67243804-BCD3-499F-9E8D-CB3154E4C046}" type="presOf" srcId="{D1446669-30A9-4974-8A04-AC852F372520}" destId="{7BD88DF6-22D3-41E2-93E7-35F3BA3FFFF4}" srcOrd="1" destOrd="0" presId="urn:microsoft.com/office/officeart/2005/8/layout/venn2"/>
    <dgm:cxn modelId="{0EA8A363-2C67-4346-9913-AB66E2884A78}" srcId="{89E21A4F-B5C5-4D1C-A868-7B0C4119B6D3}" destId="{860CF722-75A1-4CCE-A5E2-06A9F8DCE50A}" srcOrd="0" destOrd="0" parTransId="{3456AB73-D067-4E9D-AC0D-897B0875DC9E}" sibTransId="{C595992D-3AA3-4069-AAF8-252A46E4CB0A}"/>
    <dgm:cxn modelId="{0ECB7121-428C-4CE6-97C9-44C1B289DF45}" type="presOf" srcId="{9D9DCDB0-0C48-407E-9611-6A5A9932C431}" destId="{C5987E80-B64C-47BA-8F05-F9852F191D21}" srcOrd="1" destOrd="0" presId="urn:microsoft.com/office/officeart/2005/8/layout/venn2"/>
    <dgm:cxn modelId="{74A6F437-AC17-4F22-8AF1-A64EF268AB34}" type="presOf" srcId="{5E428F07-34D5-46BB-AE18-196BB10EB076}" destId="{A5E2C0AF-2763-4372-85F1-36F108962825}" srcOrd="1" destOrd="0" presId="urn:microsoft.com/office/officeart/2005/8/layout/venn2"/>
    <dgm:cxn modelId="{6F7C058E-7F69-4241-A194-6BBA36110072}" type="presOf" srcId="{D1446669-30A9-4974-8A04-AC852F372520}" destId="{45E38F1B-A416-410B-9F8E-AC65C73A7396}" srcOrd="0" destOrd="0" presId="urn:microsoft.com/office/officeart/2005/8/layout/venn2"/>
    <dgm:cxn modelId="{27BD126A-714D-4792-8244-EAD9F9024BE2}" type="presOf" srcId="{6105031C-585B-41F8-B299-9FC8FE32A556}" destId="{92DDD99C-AA58-411C-9068-9085DF9490E4}" srcOrd="0" destOrd="0" presId="urn:microsoft.com/office/officeart/2005/8/layout/venn2"/>
    <dgm:cxn modelId="{D35E3DBA-2535-4938-822F-0E49710BBACE}" type="presOf" srcId="{6105031C-585B-41F8-B299-9FC8FE32A556}" destId="{B3578E85-78D0-408E-B73C-3EF8D02296DE}" srcOrd="1" destOrd="0" presId="urn:microsoft.com/office/officeart/2005/8/layout/venn2"/>
    <dgm:cxn modelId="{5C7F01A0-5C25-4351-8F67-D9C1EDD43477}" type="presParOf" srcId="{9EE44D26-04F3-48CC-B52F-8208FB86718D}" destId="{8363EF2F-8E16-4F81-851F-672E6A60B7D1}" srcOrd="0" destOrd="0" presId="urn:microsoft.com/office/officeart/2005/8/layout/venn2"/>
    <dgm:cxn modelId="{6E6BBBA6-64E3-495D-87A6-B0A04A8504AC}" type="presParOf" srcId="{8363EF2F-8E16-4F81-851F-672E6A60B7D1}" destId="{FFA71713-EE1E-43DE-ADF9-539A8D23F628}" srcOrd="0" destOrd="0" presId="urn:microsoft.com/office/officeart/2005/8/layout/venn2"/>
    <dgm:cxn modelId="{95FFCA87-F883-4E89-93EF-F7B809548C4B}" type="presParOf" srcId="{8363EF2F-8E16-4F81-851F-672E6A60B7D1}" destId="{1EAC3F0D-825B-49EE-B311-E72DBB914870}" srcOrd="1" destOrd="0" presId="urn:microsoft.com/office/officeart/2005/8/layout/venn2"/>
    <dgm:cxn modelId="{96E5CAAD-4DA1-413A-83CA-804557B0327E}" type="presParOf" srcId="{9EE44D26-04F3-48CC-B52F-8208FB86718D}" destId="{E4C423E3-3E96-40B1-A850-C88F3376F98E}" srcOrd="1" destOrd="0" presId="urn:microsoft.com/office/officeart/2005/8/layout/venn2"/>
    <dgm:cxn modelId="{1B5932B6-C046-4CE9-B328-F7C2C6E9B634}" type="presParOf" srcId="{E4C423E3-3E96-40B1-A850-C88F3376F98E}" destId="{3A1CBCD3-341F-4C6A-AEEF-C547BF5D1CE8}" srcOrd="0" destOrd="0" presId="urn:microsoft.com/office/officeart/2005/8/layout/venn2"/>
    <dgm:cxn modelId="{55500A08-C6A5-417A-98CC-480AC697E82F}" type="presParOf" srcId="{E4C423E3-3E96-40B1-A850-C88F3376F98E}" destId="{C5987E80-B64C-47BA-8F05-F9852F191D21}" srcOrd="1" destOrd="0" presId="urn:microsoft.com/office/officeart/2005/8/layout/venn2"/>
    <dgm:cxn modelId="{E1634906-3EF8-4F3C-891B-03E92048AFBB}" type="presParOf" srcId="{9EE44D26-04F3-48CC-B52F-8208FB86718D}" destId="{427A248F-F8CE-4594-A2B0-DFB1E1DD6569}" srcOrd="2" destOrd="0" presId="urn:microsoft.com/office/officeart/2005/8/layout/venn2"/>
    <dgm:cxn modelId="{0990EFB8-E002-4722-9ED9-AF3331BD159D}" type="presParOf" srcId="{427A248F-F8CE-4594-A2B0-DFB1E1DD6569}" destId="{4A2B54D6-941A-4A02-9D38-DC9A53BA543B}" srcOrd="0" destOrd="0" presId="urn:microsoft.com/office/officeart/2005/8/layout/venn2"/>
    <dgm:cxn modelId="{135FF012-118A-447E-9426-F03CDAAA0CF7}" type="presParOf" srcId="{427A248F-F8CE-4594-A2B0-DFB1E1DD6569}" destId="{A5E2C0AF-2763-4372-85F1-36F108962825}" srcOrd="1" destOrd="0" presId="urn:microsoft.com/office/officeart/2005/8/layout/venn2"/>
    <dgm:cxn modelId="{5913560F-710E-4703-A926-5041AA01D380}" type="presParOf" srcId="{9EE44D26-04F3-48CC-B52F-8208FB86718D}" destId="{0EED7826-6D9D-4047-83C5-DBD8AEE30938}" srcOrd="3" destOrd="0" presId="urn:microsoft.com/office/officeart/2005/8/layout/venn2"/>
    <dgm:cxn modelId="{3E970F5F-4E9E-48ED-8EA9-1D4D54584B84}" type="presParOf" srcId="{0EED7826-6D9D-4047-83C5-DBD8AEE30938}" destId="{5FB13C25-427D-49F1-8A50-E6E0214181DE}" srcOrd="0" destOrd="0" presId="urn:microsoft.com/office/officeart/2005/8/layout/venn2"/>
    <dgm:cxn modelId="{BB024E83-4846-45FE-BBDD-6C31F92E7806}" type="presParOf" srcId="{0EED7826-6D9D-4047-83C5-DBD8AEE30938}" destId="{7F5DCA7D-6F46-439A-8A65-C7BD4E6318E6}" srcOrd="1" destOrd="0" presId="urn:microsoft.com/office/officeart/2005/8/layout/venn2"/>
    <dgm:cxn modelId="{D0A03476-6395-4C36-904A-5FBE74CA6F59}" type="presParOf" srcId="{9EE44D26-04F3-48CC-B52F-8208FB86718D}" destId="{9A185A7D-0676-4E41-8318-D40B777E0CED}" srcOrd="4" destOrd="0" presId="urn:microsoft.com/office/officeart/2005/8/layout/venn2"/>
    <dgm:cxn modelId="{993FAEE2-B9F4-4C1F-A6E6-225DD888058E}" type="presParOf" srcId="{9A185A7D-0676-4E41-8318-D40B777E0CED}" destId="{45E38F1B-A416-410B-9F8E-AC65C73A7396}" srcOrd="0" destOrd="0" presId="urn:microsoft.com/office/officeart/2005/8/layout/venn2"/>
    <dgm:cxn modelId="{99754395-A68A-4532-A085-DAF5A56C61D3}" type="presParOf" srcId="{9A185A7D-0676-4E41-8318-D40B777E0CED}" destId="{7BD88DF6-22D3-41E2-93E7-35F3BA3FFFF4}" srcOrd="1" destOrd="0" presId="urn:microsoft.com/office/officeart/2005/8/layout/venn2"/>
    <dgm:cxn modelId="{E7408CFF-155C-423A-8F18-EC4BAAF2D9D0}" type="presParOf" srcId="{9EE44D26-04F3-48CC-B52F-8208FB86718D}" destId="{B8476A66-FEB2-4482-98E0-15FCA01170F8}" srcOrd="5" destOrd="0" presId="urn:microsoft.com/office/officeart/2005/8/layout/venn2"/>
    <dgm:cxn modelId="{9033EFF9-D773-4D0D-A939-597FFB594AD8}" type="presParOf" srcId="{B8476A66-FEB2-4482-98E0-15FCA01170F8}" destId="{8D8CE0AE-B29D-4EF2-8D90-9002BB292D8A}" srcOrd="0" destOrd="0" presId="urn:microsoft.com/office/officeart/2005/8/layout/venn2"/>
    <dgm:cxn modelId="{55471557-8967-4453-ABE6-1B4D32A6B45D}" type="presParOf" srcId="{B8476A66-FEB2-4482-98E0-15FCA01170F8}" destId="{518575D9-F8FF-4856-9A7F-D177BD5DE642}" srcOrd="1" destOrd="0" presId="urn:microsoft.com/office/officeart/2005/8/layout/venn2"/>
    <dgm:cxn modelId="{AC01CEB3-CCE6-4A6E-A58F-D50B7E3E39B9}" type="presParOf" srcId="{9EE44D26-04F3-48CC-B52F-8208FB86718D}" destId="{D67746C0-15DE-4DE4-939E-2A5A18EDFED8}" srcOrd="6" destOrd="0" presId="urn:microsoft.com/office/officeart/2005/8/layout/venn2"/>
    <dgm:cxn modelId="{A4E89401-2C67-4F2E-8379-E054F99DE504}" type="presParOf" srcId="{D67746C0-15DE-4DE4-939E-2A5A18EDFED8}" destId="{92DDD99C-AA58-411C-9068-9085DF9490E4}" srcOrd="0" destOrd="0" presId="urn:microsoft.com/office/officeart/2005/8/layout/venn2"/>
    <dgm:cxn modelId="{F9BD607D-C24E-4D8D-A0D1-AC287BC70179}" type="presParOf" srcId="{D67746C0-15DE-4DE4-939E-2A5A18EDFED8}" destId="{B3578E85-78D0-408E-B73C-3EF8D02296DE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935DE74-4E08-459B-BD9C-CD71CC9DE43D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27329A03-EE36-4F54-9073-D428C5447D8B}">
      <dgm:prSet phldrT="[文字]"/>
      <dgm:spPr/>
      <dgm:t>
        <a:bodyPr/>
        <a:lstStyle/>
        <a:p>
          <a:r>
            <a:rPr lang="en-US" altLang="zh-TW" dirty="0" smtClean="0"/>
            <a:t>1</a:t>
          </a:r>
          <a:endParaRPr lang="zh-TW" altLang="en-US" dirty="0"/>
        </a:p>
      </dgm:t>
    </dgm:pt>
    <dgm:pt modelId="{0312C8A3-6EDB-4EEE-978D-1271F65775F1}" type="parTrans" cxnId="{58FFA7BF-D129-4595-85CF-AD0434571812}">
      <dgm:prSet/>
      <dgm:spPr/>
      <dgm:t>
        <a:bodyPr/>
        <a:lstStyle/>
        <a:p>
          <a:endParaRPr lang="zh-TW" altLang="en-US"/>
        </a:p>
      </dgm:t>
    </dgm:pt>
    <dgm:pt modelId="{EC30AE11-B4A6-49E8-A669-9776C2F8208D}" type="sibTrans" cxnId="{58FFA7BF-D129-4595-85CF-AD0434571812}">
      <dgm:prSet/>
      <dgm:spPr/>
      <dgm:t>
        <a:bodyPr/>
        <a:lstStyle/>
        <a:p>
          <a:endParaRPr lang="zh-TW" altLang="en-US"/>
        </a:p>
      </dgm:t>
    </dgm:pt>
    <dgm:pt modelId="{3C1F6943-913D-4C5D-9635-F0F56EF216D1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搜尋關鍵字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__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淘寶</a:t>
          </a:r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!!!!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ED82817E-A350-4159-A600-4094F7BF76F7}" type="parTrans" cxnId="{266C08EB-8C07-41D4-8217-CD622AE1F03B}">
      <dgm:prSet/>
      <dgm:spPr/>
      <dgm:t>
        <a:bodyPr/>
        <a:lstStyle/>
        <a:p>
          <a:endParaRPr lang="zh-TW" altLang="en-US"/>
        </a:p>
      </dgm:t>
    </dgm:pt>
    <dgm:pt modelId="{6EB0B3B4-27CD-4E71-9C36-DC8464DB4536}" type="sibTrans" cxnId="{266C08EB-8C07-41D4-8217-CD622AE1F03B}">
      <dgm:prSet/>
      <dgm:spPr/>
      <dgm:t>
        <a:bodyPr/>
        <a:lstStyle/>
        <a:p>
          <a:endParaRPr lang="zh-TW" altLang="en-US"/>
        </a:p>
      </dgm:t>
    </dgm:pt>
    <dgm:pt modelId="{372002E6-A023-44B8-8EEF-2C9EA65ED14E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註冊淘寶會員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40BC4963-BD07-415A-904E-9E75B6046671}" type="parTrans" cxnId="{80916D2C-B0E4-4B13-B98C-2894CBB8ADBB}">
      <dgm:prSet/>
      <dgm:spPr/>
      <dgm:t>
        <a:bodyPr/>
        <a:lstStyle/>
        <a:p>
          <a:endParaRPr lang="zh-TW" altLang="en-US"/>
        </a:p>
      </dgm:t>
    </dgm:pt>
    <dgm:pt modelId="{DE89453C-09ED-4379-9A61-F7FC5383D2EB}" type="sibTrans" cxnId="{80916D2C-B0E4-4B13-B98C-2894CBB8ADBB}">
      <dgm:prSet/>
      <dgm:spPr/>
      <dgm:t>
        <a:bodyPr/>
        <a:lstStyle/>
        <a:p>
          <a:endParaRPr lang="zh-TW" altLang="en-US"/>
        </a:p>
      </dgm:t>
    </dgm:pt>
    <dgm:pt modelId="{A8FAF006-4EDC-4F54-B3A0-C6D141B97B38}">
      <dgm:prSet phldrT="[文字]"/>
      <dgm:spPr/>
      <dgm:t>
        <a:bodyPr/>
        <a:lstStyle/>
        <a:p>
          <a:r>
            <a:rPr lang="en-US" altLang="zh-TW" dirty="0" smtClean="0"/>
            <a:t>2</a:t>
          </a:r>
          <a:endParaRPr lang="zh-TW" altLang="en-US" dirty="0"/>
        </a:p>
      </dgm:t>
    </dgm:pt>
    <dgm:pt modelId="{3E77FAB9-7739-4593-9450-096894449AC4}" type="parTrans" cxnId="{176A13AD-E779-4848-B1C5-AEE734141350}">
      <dgm:prSet/>
      <dgm:spPr/>
      <dgm:t>
        <a:bodyPr/>
        <a:lstStyle/>
        <a:p>
          <a:endParaRPr lang="zh-TW" altLang="en-US"/>
        </a:p>
      </dgm:t>
    </dgm:pt>
    <dgm:pt modelId="{0BFE3073-8774-48DE-BE07-ACB14FF94891}" type="sibTrans" cxnId="{176A13AD-E779-4848-B1C5-AEE734141350}">
      <dgm:prSet/>
      <dgm:spPr/>
      <dgm:t>
        <a:bodyPr/>
        <a:lstStyle/>
        <a:p>
          <a:endParaRPr lang="zh-TW" altLang="en-US"/>
        </a:p>
      </dgm:t>
    </dgm:pt>
    <dgm:pt modelId="{856AC0CB-AF2D-45B0-99CE-F5CD634CFC78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至信箱收認證郵件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0534085C-5F64-47D0-83BF-1BD117999A84}" type="parTrans" cxnId="{7330CD5A-113A-408A-9E32-EA3519A4E7B7}">
      <dgm:prSet/>
      <dgm:spPr/>
      <dgm:t>
        <a:bodyPr/>
        <a:lstStyle/>
        <a:p>
          <a:endParaRPr lang="zh-TW" altLang="en-US"/>
        </a:p>
      </dgm:t>
    </dgm:pt>
    <dgm:pt modelId="{B9F590A6-784F-4E4A-BAE6-8D910C7C29F6}" type="sibTrans" cxnId="{7330CD5A-113A-408A-9E32-EA3519A4E7B7}">
      <dgm:prSet/>
      <dgm:spPr/>
      <dgm:t>
        <a:bodyPr/>
        <a:lstStyle/>
        <a:p>
          <a:endParaRPr lang="zh-TW" altLang="en-US"/>
        </a:p>
      </dgm:t>
    </dgm:pt>
    <dgm:pt modelId="{97AA5AF9-CEF9-471C-9BE7-C7D7BDAE7674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至淘寶登入會員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F65D636C-1422-48A9-98F1-6BDC3A164248}" type="parTrans" cxnId="{305A9D62-D4CC-45AA-9E67-8C630B3B0B57}">
      <dgm:prSet/>
      <dgm:spPr/>
      <dgm:t>
        <a:bodyPr/>
        <a:lstStyle/>
        <a:p>
          <a:endParaRPr lang="zh-TW" altLang="en-US"/>
        </a:p>
      </dgm:t>
    </dgm:pt>
    <dgm:pt modelId="{A1F6E2E9-C0F1-480D-B38F-F2E7E855B66F}" type="sibTrans" cxnId="{305A9D62-D4CC-45AA-9E67-8C630B3B0B57}">
      <dgm:prSet/>
      <dgm:spPr/>
      <dgm:t>
        <a:bodyPr/>
        <a:lstStyle/>
        <a:p>
          <a:endParaRPr lang="zh-TW" altLang="en-US"/>
        </a:p>
      </dgm:t>
    </dgm:pt>
    <dgm:pt modelId="{1BE74736-85F0-4A5E-BA8E-F8B5F9F907A0}">
      <dgm:prSet phldrT="[文字]"/>
      <dgm:spPr/>
      <dgm:t>
        <a:bodyPr/>
        <a:lstStyle/>
        <a:p>
          <a:r>
            <a:rPr lang="en-US" altLang="zh-TW" dirty="0" smtClean="0"/>
            <a:t>3</a:t>
          </a:r>
          <a:endParaRPr lang="zh-TW" altLang="en-US" dirty="0"/>
        </a:p>
      </dgm:t>
    </dgm:pt>
    <dgm:pt modelId="{84D39E43-4423-4F21-BEBC-9776D5863D5F}" type="parTrans" cxnId="{4724BA6C-4813-4057-9342-FDD66776A395}">
      <dgm:prSet/>
      <dgm:spPr/>
      <dgm:t>
        <a:bodyPr/>
        <a:lstStyle/>
        <a:p>
          <a:endParaRPr lang="zh-TW" altLang="en-US"/>
        </a:p>
      </dgm:t>
    </dgm:pt>
    <dgm:pt modelId="{41DB0AD6-7CCE-439C-997A-932EE6CF523E}" type="sibTrans" cxnId="{4724BA6C-4813-4057-9342-FDD66776A395}">
      <dgm:prSet/>
      <dgm:spPr/>
      <dgm:t>
        <a:bodyPr/>
        <a:lstStyle/>
        <a:p>
          <a:endParaRPr lang="zh-TW" altLang="en-US"/>
        </a:p>
      </dgm:t>
    </dgm:pt>
    <dgm:pt modelId="{E6C9820E-AAF7-47B1-99FD-F0511B631AE5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開始找商品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64A620F4-C300-4358-A94C-3015C891D420}" type="parTrans" cxnId="{4D5E9F86-C65F-442D-B57F-97626D3AB889}">
      <dgm:prSet/>
      <dgm:spPr/>
      <dgm:t>
        <a:bodyPr/>
        <a:lstStyle/>
        <a:p>
          <a:endParaRPr lang="zh-TW" altLang="en-US"/>
        </a:p>
      </dgm:t>
    </dgm:pt>
    <dgm:pt modelId="{8B970553-A3D0-477F-BBC7-5A6F009F1591}" type="sibTrans" cxnId="{4D5E9F86-C65F-442D-B57F-97626D3AB889}">
      <dgm:prSet/>
      <dgm:spPr/>
      <dgm:t>
        <a:bodyPr/>
        <a:lstStyle/>
        <a:p>
          <a:endParaRPr lang="zh-TW" altLang="en-US"/>
        </a:p>
      </dgm:t>
    </dgm:pt>
    <dgm:pt modelId="{3F4E8EEF-D7E4-4D1B-9F20-97D631F23EBD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評估賣家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A5326E4E-CB3D-44C0-811C-274EACC8BBE5}" type="parTrans" cxnId="{96E31301-4632-471D-92DF-E403D00D858C}">
      <dgm:prSet/>
      <dgm:spPr/>
      <dgm:t>
        <a:bodyPr/>
        <a:lstStyle/>
        <a:p>
          <a:endParaRPr lang="zh-TW" altLang="en-US"/>
        </a:p>
      </dgm:t>
    </dgm:pt>
    <dgm:pt modelId="{FABC67DB-9D31-4B35-8494-D6B88089F3F3}" type="sibTrans" cxnId="{96E31301-4632-471D-92DF-E403D00D858C}">
      <dgm:prSet/>
      <dgm:spPr/>
      <dgm:t>
        <a:bodyPr/>
        <a:lstStyle/>
        <a:p>
          <a:endParaRPr lang="zh-TW" altLang="en-US"/>
        </a:p>
      </dgm:t>
    </dgm:pt>
    <dgm:pt modelId="{463410E2-7F65-499D-A7D3-B8CFA50258C3}" type="pres">
      <dgm:prSet presAssocID="{4935DE74-4E08-459B-BD9C-CD71CC9DE43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C1D12D6-BA58-4061-A777-569FB4663FC3}" type="pres">
      <dgm:prSet presAssocID="{27329A03-EE36-4F54-9073-D428C5447D8B}" presName="composite" presStyleCnt="0"/>
      <dgm:spPr/>
    </dgm:pt>
    <dgm:pt modelId="{C1FFAC9F-1301-4936-87DF-2005052C1AD2}" type="pres">
      <dgm:prSet presAssocID="{27329A03-EE36-4F54-9073-D428C5447D8B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5067A6C-FE28-4D2C-BEFE-1AB664BF12D3}" type="pres">
      <dgm:prSet presAssocID="{27329A03-EE36-4F54-9073-D428C5447D8B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C8740A-9E74-44DE-84DB-6C53D814BC38}" type="pres">
      <dgm:prSet presAssocID="{EC30AE11-B4A6-49E8-A669-9776C2F8208D}" presName="sp" presStyleCnt="0"/>
      <dgm:spPr/>
    </dgm:pt>
    <dgm:pt modelId="{48A2993D-92BA-4405-835D-4A35808D5E6B}" type="pres">
      <dgm:prSet presAssocID="{A8FAF006-4EDC-4F54-B3A0-C6D141B97B38}" presName="composite" presStyleCnt="0"/>
      <dgm:spPr/>
    </dgm:pt>
    <dgm:pt modelId="{9CA45B03-67D0-4499-A5FF-7E8FE6119ECB}" type="pres">
      <dgm:prSet presAssocID="{A8FAF006-4EDC-4F54-B3A0-C6D141B97B38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F9FDBE1-2C32-470A-8BF1-E1F1E654F77E}" type="pres">
      <dgm:prSet presAssocID="{A8FAF006-4EDC-4F54-B3A0-C6D141B97B38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BAA9D44-5704-443C-AAC2-31BE2337B7A8}" type="pres">
      <dgm:prSet presAssocID="{0BFE3073-8774-48DE-BE07-ACB14FF94891}" presName="sp" presStyleCnt="0"/>
      <dgm:spPr/>
    </dgm:pt>
    <dgm:pt modelId="{31FBB132-5E23-4A92-8B02-10A891F7D56E}" type="pres">
      <dgm:prSet presAssocID="{1BE74736-85F0-4A5E-BA8E-F8B5F9F907A0}" presName="composite" presStyleCnt="0"/>
      <dgm:spPr/>
    </dgm:pt>
    <dgm:pt modelId="{3EC0D0D7-0064-4CD2-9D76-E5F53C3D46C6}" type="pres">
      <dgm:prSet presAssocID="{1BE74736-85F0-4A5E-BA8E-F8B5F9F907A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67418A-B773-4744-8191-C456BD263505}" type="pres">
      <dgm:prSet presAssocID="{1BE74736-85F0-4A5E-BA8E-F8B5F9F907A0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F5B36A5-6B24-4298-B2F8-540F5D5425FF}" type="presOf" srcId="{4935DE74-4E08-459B-BD9C-CD71CC9DE43D}" destId="{463410E2-7F65-499D-A7D3-B8CFA50258C3}" srcOrd="0" destOrd="0" presId="urn:microsoft.com/office/officeart/2005/8/layout/chevron2"/>
    <dgm:cxn modelId="{4724BA6C-4813-4057-9342-FDD66776A395}" srcId="{4935DE74-4E08-459B-BD9C-CD71CC9DE43D}" destId="{1BE74736-85F0-4A5E-BA8E-F8B5F9F907A0}" srcOrd="2" destOrd="0" parTransId="{84D39E43-4423-4F21-BEBC-9776D5863D5F}" sibTransId="{41DB0AD6-7CCE-439C-997A-932EE6CF523E}"/>
    <dgm:cxn modelId="{58FFA7BF-D129-4595-85CF-AD0434571812}" srcId="{4935DE74-4E08-459B-BD9C-CD71CC9DE43D}" destId="{27329A03-EE36-4F54-9073-D428C5447D8B}" srcOrd="0" destOrd="0" parTransId="{0312C8A3-6EDB-4EEE-978D-1271F65775F1}" sibTransId="{EC30AE11-B4A6-49E8-A669-9776C2F8208D}"/>
    <dgm:cxn modelId="{266C08EB-8C07-41D4-8217-CD622AE1F03B}" srcId="{27329A03-EE36-4F54-9073-D428C5447D8B}" destId="{3C1F6943-913D-4C5D-9635-F0F56EF216D1}" srcOrd="0" destOrd="0" parTransId="{ED82817E-A350-4159-A600-4094F7BF76F7}" sibTransId="{6EB0B3B4-27CD-4E71-9C36-DC8464DB4536}"/>
    <dgm:cxn modelId="{F78890B1-7A72-4244-AF0A-90E16F780790}" type="presOf" srcId="{856AC0CB-AF2D-45B0-99CE-F5CD634CFC78}" destId="{CF9FDBE1-2C32-470A-8BF1-E1F1E654F77E}" srcOrd="0" destOrd="0" presId="urn:microsoft.com/office/officeart/2005/8/layout/chevron2"/>
    <dgm:cxn modelId="{0D5E7A40-4B7D-4B9B-8603-89FD9B9B59C0}" type="presOf" srcId="{A8FAF006-4EDC-4F54-B3A0-C6D141B97B38}" destId="{9CA45B03-67D0-4499-A5FF-7E8FE6119ECB}" srcOrd="0" destOrd="0" presId="urn:microsoft.com/office/officeart/2005/8/layout/chevron2"/>
    <dgm:cxn modelId="{4D5E9F86-C65F-442D-B57F-97626D3AB889}" srcId="{1BE74736-85F0-4A5E-BA8E-F8B5F9F907A0}" destId="{E6C9820E-AAF7-47B1-99FD-F0511B631AE5}" srcOrd="0" destOrd="0" parTransId="{64A620F4-C300-4358-A94C-3015C891D420}" sibTransId="{8B970553-A3D0-477F-BBC7-5A6F009F1591}"/>
    <dgm:cxn modelId="{4492F61F-397D-48FD-B5EF-2D32C85998F7}" type="presOf" srcId="{3F4E8EEF-D7E4-4D1B-9F20-97D631F23EBD}" destId="{DD67418A-B773-4744-8191-C456BD263505}" srcOrd="0" destOrd="1" presId="urn:microsoft.com/office/officeart/2005/8/layout/chevron2"/>
    <dgm:cxn modelId="{2DCEDD4E-2B2F-46B6-9883-D55FBCA71843}" type="presOf" srcId="{372002E6-A023-44B8-8EEF-2C9EA65ED14E}" destId="{45067A6C-FE28-4D2C-BEFE-1AB664BF12D3}" srcOrd="0" destOrd="1" presId="urn:microsoft.com/office/officeart/2005/8/layout/chevron2"/>
    <dgm:cxn modelId="{96E31301-4632-471D-92DF-E403D00D858C}" srcId="{1BE74736-85F0-4A5E-BA8E-F8B5F9F907A0}" destId="{3F4E8EEF-D7E4-4D1B-9F20-97D631F23EBD}" srcOrd="1" destOrd="0" parTransId="{A5326E4E-CB3D-44C0-811C-274EACC8BBE5}" sibTransId="{FABC67DB-9D31-4B35-8494-D6B88089F3F3}"/>
    <dgm:cxn modelId="{305A9D62-D4CC-45AA-9E67-8C630B3B0B57}" srcId="{A8FAF006-4EDC-4F54-B3A0-C6D141B97B38}" destId="{97AA5AF9-CEF9-471C-9BE7-C7D7BDAE7674}" srcOrd="1" destOrd="0" parTransId="{F65D636C-1422-48A9-98F1-6BDC3A164248}" sibTransId="{A1F6E2E9-C0F1-480D-B38F-F2E7E855B66F}"/>
    <dgm:cxn modelId="{B0F20A5C-638D-4159-9484-043FC4136E11}" type="presOf" srcId="{97AA5AF9-CEF9-471C-9BE7-C7D7BDAE7674}" destId="{CF9FDBE1-2C32-470A-8BF1-E1F1E654F77E}" srcOrd="0" destOrd="1" presId="urn:microsoft.com/office/officeart/2005/8/layout/chevron2"/>
    <dgm:cxn modelId="{4950434A-217E-4CA0-B408-40C9FF3D3B0A}" type="presOf" srcId="{3C1F6943-913D-4C5D-9635-F0F56EF216D1}" destId="{45067A6C-FE28-4D2C-BEFE-1AB664BF12D3}" srcOrd="0" destOrd="0" presId="urn:microsoft.com/office/officeart/2005/8/layout/chevron2"/>
    <dgm:cxn modelId="{80916D2C-B0E4-4B13-B98C-2894CBB8ADBB}" srcId="{27329A03-EE36-4F54-9073-D428C5447D8B}" destId="{372002E6-A023-44B8-8EEF-2C9EA65ED14E}" srcOrd="1" destOrd="0" parTransId="{40BC4963-BD07-415A-904E-9E75B6046671}" sibTransId="{DE89453C-09ED-4379-9A61-F7FC5383D2EB}"/>
    <dgm:cxn modelId="{7330CD5A-113A-408A-9E32-EA3519A4E7B7}" srcId="{A8FAF006-4EDC-4F54-B3A0-C6D141B97B38}" destId="{856AC0CB-AF2D-45B0-99CE-F5CD634CFC78}" srcOrd="0" destOrd="0" parTransId="{0534085C-5F64-47D0-83BF-1BD117999A84}" sibTransId="{B9F590A6-784F-4E4A-BAE6-8D910C7C29F6}"/>
    <dgm:cxn modelId="{C0FF482D-711E-4B00-8E24-FB924204D825}" type="presOf" srcId="{E6C9820E-AAF7-47B1-99FD-F0511B631AE5}" destId="{DD67418A-B773-4744-8191-C456BD263505}" srcOrd="0" destOrd="0" presId="urn:microsoft.com/office/officeart/2005/8/layout/chevron2"/>
    <dgm:cxn modelId="{176A13AD-E779-4848-B1C5-AEE734141350}" srcId="{4935DE74-4E08-459B-BD9C-CD71CC9DE43D}" destId="{A8FAF006-4EDC-4F54-B3A0-C6D141B97B38}" srcOrd="1" destOrd="0" parTransId="{3E77FAB9-7739-4593-9450-096894449AC4}" sibTransId="{0BFE3073-8774-48DE-BE07-ACB14FF94891}"/>
    <dgm:cxn modelId="{54824596-EB50-4395-BD13-7B04B480A595}" type="presOf" srcId="{1BE74736-85F0-4A5E-BA8E-F8B5F9F907A0}" destId="{3EC0D0D7-0064-4CD2-9D76-E5F53C3D46C6}" srcOrd="0" destOrd="0" presId="urn:microsoft.com/office/officeart/2005/8/layout/chevron2"/>
    <dgm:cxn modelId="{BAE685E5-280D-4BD4-9223-942B93B8A2AB}" type="presOf" srcId="{27329A03-EE36-4F54-9073-D428C5447D8B}" destId="{C1FFAC9F-1301-4936-87DF-2005052C1AD2}" srcOrd="0" destOrd="0" presId="urn:microsoft.com/office/officeart/2005/8/layout/chevron2"/>
    <dgm:cxn modelId="{05E66675-04AE-4EB8-96D1-D99157EACB1C}" type="presParOf" srcId="{463410E2-7F65-499D-A7D3-B8CFA50258C3}" destId="{FC1D12D6-BA58-4061-A777-569FB4663FC3}" srcOrd="0" destOrd="0" presId="urn:microsoft.com/office/officeart/2005/8/layout/chevron2"/>
    <dgm:cxn modelId="{30AD3E41-CEF6-4C9F-B6E8-3354D9F90D9D}" type="presParOf" srcId="{FC1D12D6-BA58-4061-A777-569FB4663FC3}" destId="{C1FFAC9F-1301-4936-87DF-2005052C1AD2}" srcOrd="0" destOrd="0" presId="urn:microsoft.com/office/officeart/2005/8/layout/chevron2"/>
    <dgm:cxn modelId="{3B9B5B34-B4EA-4997-AE2F-A590A023465E}" type="presParOf" srcId="{FC1D12D6-BA58-4061-A777-569FB4663FC3}" destId="{45067A6C-FE28-4D2C-BEFE-1AB664BF12D3}" srcOrd="1" destOrd="0" presId="urn:microsoft.com/office/officeart/2005/8/layout/chevron2"/>
    <dgm:cxn modelId="{7C8D276E-0D1E-42AD-80B4-BA372CB0C293}" type="presParOf" srcId="{463410E2-7F65-499D-A7D3-B8CFA50258C3}" destId="{21C8740A-9E74-44DE-84DB-6C53D814BC38}" srcOrd="1" destOrd="0" presId="urn:microsoft.com/office/officeart/2005/8/layout/chevron2"/>
    <dgm:cxn modelId="{2D48D221-D371-4E4B-878F-02FB4B7F5C86}" type="presParOf" srcId="{463410E2-7F65-499D-A7D3-B8CFA50258C3}" destId="{48A2993D-92BA-4405-835D-4A35808D5E6B}" srcOrd="2" destOrd="0" presId="urn:microsoft.com/office/officeart/2005/8/layout/chevron2"/>
    <dgm:cxn modelId="{6F3471DA-46B2-4517-B08E-5EE61A1646DE}" type="presParOf" srcId="{48A2993D-92BA-4405-835D-4A35808D5E6B}" destId="{9CA45B03-67D0-4499-A5FF-7E8FE6119ECB}" srcOrd="0" destOrd="0" presId="urn:microsoft.com/office/officeart/2005/8/layout/chevron2"/>
    <dgm:cxn modelId="{A1100AEA-57B3-4F20-8196-2B5681CEFC63}" type="presParOf" srcId="{48A2993D-92BA-4405-835D-4A35808D5E6B}" destId="{CF9FDBE1-2C32-470A-8BF1-E1F1E654F77E}" srcOrd="1" destOrd="0" presId="urn:microsoft.com/office/officeart/2005/8/layout/chevron2"/>
    <dgm:cxn modelId="{B8B70E86-C111-4B08-B7C9-CE41A4D76874}" type="presParOf" srcId="{463410E2-7F65-499D-A7D3-B8CFA50258C3}" destId="{BBAA9D44-5704-443C-AAC2-31BE2337B7A8}" srcOrd="3" destOrd="0" presId="urn:microsoft.com/office/officeart/2005/8/layout/chevron2"/>
    <dgm:cxn modelId="{A9ACD82B-247A-43CE-8CE7-3DDBBAFBF982}" type="presParOf" srcId="{463410E2-7F65-499D-A7D3-B8CFA50258C3}" destId="{31FBB132-5E23-4A92-8B02-10A891F7D56E}" srcOrd="4" destOrd="0" presId="urn:microsoft.com/office/officeart/2005/8/layout/chevron2"/>
    <dgm:cxn modelId="{785A2A6D-C839-4D9F-B697-27ACE182641B}" type="presParOf" srcId="{31FBB132-5E23-4A92-8B02-10A891F7D56E}" destId="{3EC0D0D7-0064-4CD2-9D76-E5F53C3D46C6}" srcOrd="0" destOrd="0" presId="urn:microsoft.com/office/officeart/2005/8/layout/chevron2"/>
    <dgm:cxn modelId="{8E7DBD9D-5A19-44F5-BA74-A8E6EA8DD265}" type="presParOf" srcId="{31FBB132-5E23-4A92-8B02-10A891F7D56E}" destId="{DD67418A-B773-4744-8191-C456BD263505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0FAC934-93DD-41F3-A822-80E374E7835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D613D18-6AA1-4B7B-AD1A-E21C17CE5699}">
      <dgm:prSet phldrT="[文字]"/>
      <dgm:spPr/>
      <dgm:t>
        <a:bodyPr/>
        <a:lstStyle/>
        <a:p>
          <a:r>
            <a:rPr lang="en-US" altLang="zh-TW" dirty="0" smtClean="0"/>
            <a:t>4</a:t>
          </a:r>
          <a:endParaRPr lang="zh-TW" altLang="en-US" dirty="0"/>
        </a:p>
      </dgm:t>
    </dgm:pt>
    <dgm:pt modelId="{F8419245-50F0-4405-BEF1-913C1FB0224C}" type="parTrans" cxnId="{E5C2C289-C91B-46C9-9BA2-DBC21C5071EA}">
      <dgm:prSet/>
      <dgm:spPr/>
      <dgm:t>
        <a:bodyPr/>
        <a:lstStyle/>
        <a:p>
          <a:endParaRPr lang="zh-TW" altLang="en-US"/>
        </a:p>
      </dgm:t>
    </dgm:pt>
    <dgm:pt modelId="{CC4D4FD5-F07B-438C-8A21-12F097BBB643}" type="sibTrans" cxnId="{E5C2C289-C91B-46C9-9BA2-DBC21C5071EA}">
      <dgm:prSet/>
      <dgm:spPr/>
      <dgm:t>
        <a:bodyPr/>
        <a:lstStyle/>
        <a:p>
          <a:endParaRPr lang="zh-TW" altLang="en-US"/>
        </a:p>
      </dgm:t>
    </dgm:pt>
    <dgm:pt modelId="{B46B6859-A6EE-47DB-82C6-255F76572AC6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選擇付款方式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4D0FE833-4832-4447-9932-B3A254CFB4C0}" type="parTrans" cxnId="{B8C8B05B-0BE4-4C62-8444-ED3556622BD8}">
      <dgm:prSet/>
      <dgm:spPr/>
      <dgm:t>
        <a:bodyPr/>
        <a:lstStyle/>
        <a:p>
          <a:endParaRPr lang="zh-TW" altLang="en-US"/>
        </a:p>
      </dgm:t>
    </dgm:pt>
    <dgm:pt modelId="{F7EC8842-53B2-4525-A96C-95FF4265A3E7}" type="sibTrans" cxnId="{B8C8B05B-0BE4-4C62-8444-ED3556622BD8}">
      <dgm:prSet/>
      <dgm:spPr/>
      <dgm:t>
        <a:bodyPr/>
        <a:lstStyle/>
        <a:p>
          <a:endParaRPr lang="zh-TW" altLang="en-US"/>
        </a:p>
      </dgm:t>
    </dgm:pt>
    <dgm:pt modelId="{4C1A819A-7DB7-47AB-AA00-D6BC9A71AA9E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代購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961B36E5-42EC-4F02-B8FE-80FE9CDBD9E5}" type="parTrans" cxnId="{61CF262D-87FA-4A3B-839D-D3AB69FA8C70}">
      <dgm:prSet/>
      <dgm:spPr/>
      <dgm:t>
        <a:bodyPr/>
        <a:lstStyle/>
        <a:p>
          <a:endParaRPr lang="zh-TW" altLang="en-US"/>
        </a:p>
      </dgm:t>
    </dgm:pt>
    <dgm:pt modelId="{538DCDDE-5CF6-420B-882B-B71AC5B05977}" type="sibTrans" cxnId="{61CF262D-87FA-4A3B-839D-D3AB69FA8C70}">
      <dgm:prSet/>
      <dgm:spPr/>
      <dgm:t>
        <a:bodyPr/>
        <a:lstStyle/>
        <a:p>
          <a:endParaRPr lang="zh-TW" altLang="en-US"/>
        </a:p>
      </dgm:t>
    </dgm:pt>
    <dgm:pt modelId="{CF2FF803-60D3-48A2-8321-7B0692AF8A2C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尋找安全賣家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2372DB6E-BCC8-4A45-9130-95D07653B127}" type="parTrans" cxnId="{AE4C89DA-9F07-467B-A4CD-0BA504493FA1}">
      <dgm:prSet/>
      <dgm:spPr/>
      <dgm:t>
        <a:bodyPr/>
        <a:lstStyle/>
        <a:p>
          <a:endParaRPr lang="zh-TW" altLang="en-US"/>
        </a:p>
      </dgm:t>
    </dgm:pt>
    <dgm:pt modelId="{A97B8EC7-44E2-4ADC-8C01-BE75113BE991}" type="sibTrans" cxnId="{AE4C89DA-9F07-467B-A4CD-0BA504493FA1}">
      <dgm:prSet/>
      <dgm:spPr/>
      <dgm:t>
        <a:bodyPr/>
        <a:lstStyle/>
        <a:p>
          <a:endParaRPr lang="zh-TW" altLang="en-US"/>
        </a:p>
      </dgm:t>
    </dgm:pt>
    <dgm:pt modelId="{298CA632-A907-4D1F-AEAD-8BEFF6B755E1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付款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F68F866D-7AA5-4B54-9FA6-F37F7ABEDE14}" type="parTrans" cxnId="{4876ED72-D31D-4F95-BA76-19BCCBC9DE49}">
      <dgm:prSet/>
      <dgm:spPr/>
      <dgm:t>
        <a:bodyPr/>
        <a:lstStyle/>
        <a:p>
          <a:endParaRPr lang="zh-TW" altLang="en-US"/>
        </a:p>
      </dgm:t>
    </dgm:pt>
    <dgm:pt modelId="{8BEA0539-FFF0-4DEC-800A-892CF704C36C}" type="sibTrans" cxnId="{4876ED72-D31D-4F95-BA76-19BCCBC9DE49}">
      <dgm:prSet/>
      <dgm:spPr/>
      <dgm:t>
        <a:bodyPr/>
        <a:lstStyle/>
        <a:p>
          <a:endParaRPr lang="zh-TW" altLang="en-US"/>
        </a:p>
      </dgm:t>
    </dgm:pt>
    <dgm:pt modelId="{BFCF609C-9E41-4860-973C-75C21B26EDB9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自付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8A8D306F-6C94-4984-9DCD-DF1CF7BFAD07}" type="parTrans" cxnId="{FF2F31C8-8100-40CB-A274-ED3489AEA70E}">
      <dgm:prSet/>
      <dgm:spPr/>
      <dgm:t>
        <a:bodyPr/>
        <a:lstStyle/>
        <a:p>
          <a:endParaRPr lang="zh-TW" altLang="en-US"/>
        </a:p>
      </dgm:t>
    </dgm:pt>
    <dgm:pt modelId="{BDD22066-4910-45EC-BD35-13BE4FC45079}" type="sibTrans" cxnId="{FF2F31C8-8100-40CB-A274-ED3489AEA70E}">
      <dgm:prSet/>
      <dgm:spPr/>
      <dgm:t>
        <a:bodyPr/>
        <a:lstStyle/>
        <a:p>
          <a:endParaRPr lang="zh-TW" altLang="en-US"/>
        </a:p>
      </dgm:t>
    </dgm:pt>
    <dgm:pt modelId="{43CEA2A2-CD75-4B1F-8415-C63418D981BA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在支付保辦一個帳號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71969135-2B92-4A33-A746-071EF65C7565}" type="parTrans" cxnId="{1833B1DD-A08D-45F0-A6D1-5691A257B5B6}">
      <dgm:prSet/>
      <dgm:spPr/>
      <dgm:t>
        <a:bodyPr/>
        <a:lstStyle/>
        <a:p>
          <a:endParaRPr lang="zh-TW" altLang="en-US"/>
        </a:p>
      </dgm:t>
    </dgm:pt>
    <dgm:pt modelId="{A6C22261-EC97-4463-8BD6-99196F27E02D}" type="sibTrans" cxnId="{1833B1DD-A08D-45F0-A6D1-5691A257B5B6}">
      <dgm:prSet/>
      <dgm:spPr/>
      <dgm:t>
        <a:bodyPr/>
        <a:lstStyle/>
        <a:p>
          <a:endParaRPr lang="zh-TW" altLang="en-US"/>
        </a:p>
      </dgm:t>
    </dgm:pt>
    <dgm:pt modelId="{D37C3A2B-24B8-445C-894C-AD6E5A0C1C04}">
      <dgm:prSet phldrT="[文字]"/>
      <dgm:spPr/>
      <dgm:t>
        <a:bodyPr/>
        <a:lstStyle/>
        <a:p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付款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63DC02A1-3BB9-4408-9739-310BCD2CBBA0}" type="parTrans" cxnId="{B76C71E0-02D4-4E46-9846-DE73419EE3AE}">
      <dgm:prSet/>
      <dgm:spPr/>
      <dgm:t>
        <a:bodyPr/>
        <a:lstStyle/>
        <a:p>
          <a:endParaRPr lang="zh-TW" altLang="en-US"/>
        </a:p>
      </dgm:t>
    </dgm:pt>
    <dgm:pt modelId="{8B780C80-ECDE-4107-9E01-328D205C26CC}" type="sibTrans" cxnId="{B76C71E0-02D4-4E46-9846-DE73419EE3AE}">
      <dgm:prSet/>
      <dgm:spPr/>
      <dgm:t>
        <a:bodyPr/>
        <a:lstStyle/>
        <a:p>
          <a:endParaRPr lang="zh-TW" altLang="en-US"/>
        </a:p>
      </dgm:t>
    </dgm:pt>
    <dgm:pt modelId="{91CBE1EB-9C5F-4A99-80F2-B734E61F7E06}" type="pres">
      <dgm:prSet presAssocID="{F0FAC934-93DD-41F3-A822-80E374E7835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D7196B92-5635-419E-8F62-FF517AEA7991}" type="pres">
      <dgm:prSet presAssocID="{3D613D18-6AA1-4B7B-AD1A-E21C17CE5699}" presName="composite" presStyleCnt="0"/>
      <dgm:spPr/>
    </dgm:pt>
    <dgm:pt modelId="{4BD4BFE2-F75A-47B2-A06D-EBE026366AC8}" type="pres">
      <dgm:prSet presAssocID="{3D613D18-6AA1-4B7B-AD1A-E21C17CE5699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E8BA64C-E196-45B9-8B45-F5E862498E29}" type="pres">
      <dgm:prSet presAssocID="{3D613D18-6AA1-4B7B-AD1A-E21C17CE5699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F24EF96-073D-4607-A6A7-2BDDE8D1DF7B}" type="pres">
      <dgm:prSet presAssocID="{CC4D4FD5-F07B-438C-8A21-12F097BBB643}" presName="sp" presStyleCnt="0"/>
      <dgm:spPr/>
    </dgm:pt>
    <dgm:pt modelId="{AF7603EF-0C32-45A0-827E-344DA17BA4BD}" type="pres">
      <dgm:prSet presAssocID="{4C1A819A-7DB7-47AB-AA00-D6BC9A71AA9E}" presName="composite" presStyleCnt="0"/>
      <dgm:spPr/>
    </dgm:pt>
    <dgm:pt modelId="{65E5988D-6AB6-4AFB-8F55-56EC471DD0FA}" type="pres">
      <dgm:prSet presAssocID="{4C1A819A-7DB7-47AB-AA00-D6BC9A71AA9E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553D4B-B506-42E6-89E7-7C39905C4E35}" type="pres">
      <dgm:prSet presAssocID="{4C1A819A-7DB7-47AB-AA00-D6BC9A71AA9E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E90F9BC-1192-4DD3-99CA-A6EBBB50022C}" type="pres">
      <dgm:prSet presAssocID="{538DCDDE-5CF6-420B-882B-B71AC5B05977}" presName="sp" presStyleCnt="0"/>
      <dgm:spPr/>
    </dgm:pt>
    <dgm:pt modelId="{8CB411F1-9841-4950-B6AB-9666718DA6F4}" type="pres">
      <dgm:prSet presAssocID="{BFCF609C-9E41-4860-973C-75C21B26EDB9}" presName="composite" presStyleCnt="0"/>
      <dgm:spPr/>
    </dgm:pt>
    <dgm:pt modelId="{B392F3EC-3BCB-4C69-A8BF-C59BEA12949C}" type="pres">
      <dgm:prSet presAssocID="{BFCF609C-9E41-4860-973C-75C21B26EDB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C4ABE6-C5D0-4F2A-BDC3-6DAED6636ACD}" type="pres">
      <dgm:prSet presAssocID="{BFCF609C-9E41-4860-973C-75C21B26EDB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AD8B8718-C726-410A-ACF2-49ECFF253615}" type="presOf" srcId="{43CEA2A2-CD75-4B1F-8415-C63418D981BA}" destId="{17C4ABE6-C5D0-4F2A-BDC3-6DAED6636ACD}" srcOrd="0" destOrd="0" presId="urn:microsoft.com/office/officeart/2005/8/layout/chevron2"/>
    <dgm:cxn modelId="{3F8F76AA-B94A-45F8-B01B-8FEF6A231D8B}" type="presOf" srcId="{CF2FF803-60D3-48A2-8321-7B0692AF8A2C}" destId="{7A553D4B-B506-42E6-89E7-7C39905C4E35}" srcOrd="0" destOrd="0" presId="urn:microsoft.com/office/officeart/2005/8/layout/chevron2"/>
    <dgm:cxn modelId="{480B9492-2D13-41A4-8E52-EC55DDD17581}" type="presOf" srcId="{F0FAC934-93DD-41F3-A822-80E374E78357}" destId="{91CBE1EB-9C5F-4A99-80F2-B734E61F7E06}" srcOrd="0" destOrd="0" presId="urn:microsoft.com/office/officeart/2005/8/layout/chevron2"/>
    <dgm:cxn modelId="{73FB18BA-D4C1-483B-9C8F-397C86808014}" type="presOf" srcId="{B46B6859-A6EE-47DB-82C6-255F76572AC6}" destId="{2E8BA64C-E196-45B9-8B45-F5E862498E29}" srcOrd="0" destOrd="0" presId="urn:microsoft.com/office/officeart/2005/8/layout/chevron2"/>
    <dgm:cxn modelId="{1833B1DD-A08D-45F0-A6D1-5691A257B5B6}" srcId="{BFCF609C-9E41-4860-973C-75C21B26EDB9}" destId="{43CEA2A2-CD75-4B1F-8415-C63418D981BA}" srcOrd="0" destOrd="0" parTransId="{71969135-2B92-4A33-A746-071EF65C7565}" sibTransId="{A6C22261-EC97-4463-8BD6-99196F27E02D}"/>
    <dgm:cxn modelId="{4876ED72-D31D-4F95-BA76-19BCCBC9DE49}" srcId="{4C1A819A-7DB7-47AB-AA00-D6BC9A71AA9E}" destId="{298CA632-A907-4D1F-AEAD-8BEFF6B755E1}" srcOrd="1" destOrd="0" parTransId="{F68F866D-7AA5-4B54-9FA6-F37F7ABEDE14}" sibTransId="{8BEA0539-FFF0-4DEC-800A-892CF704C36C}"/>
    <dgm:cxn modelId="{7C87608C-9097-4D3D-8037-7878C1ECC261}" type="presOf" srcId="{4C1A819A-7DB7-47AB-AA00-D6BC9A71AA9E}" destId="{65E5988D-6AB6-4AFB-8F55-56EC471DD0FA}" srcOrd="0" destOrd="0" presId="urn:microsoft.com/office/officeart/2005/8/layout/chevron2"/>
    <dgm:cxn modelId="{B8C8B05B-0BE4-4C62-8444-ED3556622BD8}" srcId="{3D613D18-6AA1-4B7B-AD1A-E21C17CE5699}" destId="{B46B6859-A6EE-47DB-82C6-255F76572AC6}" srcOrd="0" destOrd="0" parTransId="{4D0FE833-4832-4447-9932-B3A254CFB4C0}" sibTransId="{F7EC8842-53B2-4525-A96C-95FF4265A3E7}"/>
    <dgm:cxn modelId="{FF2F31C8-8100-40CB-A274-ED3489AEA70E}" srcId="{F0FAC934-93DD-41F3-A822-80E374E78357}" destId="{BFCF609C-9E41-4860-973C-75C21B26EDB9}" srcOrd="2" destOrd="0" parTransId="{8A8D306F-6C94-4984-9DCD-DF1CF7BFAD07}" sibTransId="{BDD22066-4910-45EC-BD35-13BE4FC45079}"/>
    <dgm:cxn modelId="{5F0DECD0-1701-4F9E-AEF9-5C158547667B}" type="presOf" srcId="{D37C3A2B-24B8-445C-894C-AD6E5A0C1C04}" destId="{17C4ABE6-C5D0-4F2A-BDC3-6DAED6636ACD}" srcOrd="0" destOrd="1" presId="urn:microsoft.com/office/officeart/2005/8/layout/chevron2"/>
    <dgm:cxn modelId="{AE4C89DA-9F07-467B-A4CD-0BA504493FA1}" srcId="{4C1A819A-7DB7-47AB-AA00-D6BC9A71AA9E}" destId="{CF2FF803-60D3-48A2-8321-7B0692AF8A2C}" srcOrd="0" destOrd="0" parTransId="{2372DB6E-BCC8-4A45-9130-95D07653B127}" sibTransId="{A97B8EC7-44E2-4ADC-8C01-BE75113BE991}"/>
    <dgm:cxn modelId="{61CF262D-87FA-4A3B-839D-D3AB69FA8C70}" srcId="{F0FAC934-93DD-41F3-A822-80E374E78357}" destId="{4C1A819A-7DB7-47AB-AA00-D6BC9A71AA9E}" srcOrd="1" destOrd="0" parTransId="{961B36E5-42EC-4F02-B8FE-80FE9CDBD9E5}" sibTransId="{538DCDDE-5CF6-420B-882B-B71AC5B05977}"/>
    <dgm:cxn modelId="{3695959B-4F2F-4DFC-9F50-B6AAF89C103D}" type="presOf" srcId="{BFCF609C-9E41-4860-973C-75C21B26EDB9}" destId="{B392F3EC-3BCB-4C69-A8BF-C59BEA12949C}" srcOrd="0" destOrd="0" presId="urn:microsoft.com/office/officeart/2005/8/layout/chevron2"/>
    <dgm:cxn modelId="{5698F373-FC05-4AA8-B0FB-268782A48E32}" type="presOf" srcId="{3D613D18-6AA1-4B7B-AD1A-E21C17CE5699}" destId="{4BD4BFE2-F75A-47B2-A06D-EBE026366AC8}" srcOrd="0" destOrd="0" presId="urn:microsoft.com/office/officeart/2005/8/layout/chevron2"/>
    <dgm:cxn modelId="{E5C2C289-C91B-46C9-9BA2-DBC21C5071EA}" srcId="{F0FAC934-93DD-41F3-A822-80E374E78357}" destId="{3D613D18-6AA1-4B7B-AD1A-E21C17CE5699}" srcOrd="0" destOrd="0" parTransId="{F8419245-50F0-4405-BEF1-913C1FB0224C}" sibTransId="{CC4D4FD5-F07B-438C-8A21-12F097BBB643}"/>
    <dgm:cxn modelId="{2CDC97EA-724A-4825-990C-3CB75691B298}" type="presOf" srcId="{298CA632-A907-4D1F-AEAD-8BEFF6B755E1}" destId="{7A553D4B-B506-42E6-89E7-7C39905C4E35}" srcOrd="0" destOrd="1" presId="urn:microsoft.com/office/officeart/2005/8/layout/chevron2"/>
    <dgm:cxn modelId="{B76C71E0-02D4-4E46-9846-DE73419EE3AE}" srcId="{BFCF609C-9E41-4860-973C-75C21B26EDB9}" destId="{D37C3A2B-24B8-445C-894C-AD6E5A0C1C04}" srcOrd="1" destOrd="0" parTransId="{63DC02A1-3BB9-4408-9739-310BCD2CBBA0}" sibTransId="{8B780C80-ECDE-4107-9E01-328D205C26CC}"/>
    <dgm:cxn modelId="{B21CFAF6-AC81-4204-98B3-5B15B9A8BEA8}" type="presParOf" srcId="{91CBE1EB-9C5F-4A99-80F2-B734E61F7E06}" destId="{D7196B92-5635-419E-8F62-FF517AEA7991}" srcOrd="0" destOrd="0" presId="urn:microsoft.com/office/officeart/2005/8/layout/chevron2"/>
    <dgm:cxn modelId="{B21D3A79-AF67-48E5-970E-D7F7577AFA9D}" type="presParOf" srcId="{D7196B92-5635-419E-8F62-FF517AEA7991}" destId="{4BD4BFE2-F75A-47B2-A06D-EBE026366AC8}" srcOrd="0" destOrd="0" presId="urn:microsoft.com/office/officeart/2005/8/layout/chevron2"/>
    <dgm:cxn modelId="{6443438A-AFFD-484F-B0C8-A77D93F8D902}" type="presParOf" srcId="{D7196B92-5635-419E-8F62-FF517AEA7991}" destId="{2E8BA64C-E196-45B9-8B45-F5E862498E29}" srcOrd="1" destOrd="0" presId="urn:microsoft.com/office/officeart/2005/8/layout/chevron2"/>
    <dgm:cxn modelId="{BA4B07E8-0A18-4956-A24C-6571B46BFD1F}" type="presParOf" srcId="{91CBE1EB-9C5F-4A99-80F2-B734E61F7E06}" destId="{DF24EF96-073D-4607-A6A7-2BDDE8D1DF7B}" srcOrd="1" destOrd="0" presId="urn:microsoft.com/office/officeart/2005/8/layout/chevron2"/>
    <dgm:cxn modelId="{6EBB4AB1-1616-433A-A2B4-D3979A3DDCD6}" type="presParOf" srcId="{91CBE1EB-9C5F-4A99-80F2-B734E61F7E06}" destId="{AF7603EF-0C32-45A0-827E-344DA17BA4BD}" srcOrd="2" destOrd="0" presId="urn:microsoft.com/office/officeart/2005/8/layout/chevron2"/>
    <dgm:cxn modelId="{7DC7A375-8008-4393-96F8-C23533A5F1F5}" type="presParOf" srcId="{AF7603EF-0C32-45A0-827E-344DA17BA4BD}" destId="{65E5988D-6AB6-4AFB-8F55-56EC471DD0FA}" srcOrd="0" destOrd="0" presId="urn:microsoft.com/office/officeart/2005/8/layout/chevron2"/>
    <dgm:cxn modelId="{84CCD46D-0C87-4C75-96BB-1E1BF111E170}" type="presParOf" srcId="{AF7603EF-0C32-45A0-827E-344DA17BA4BD}" destId="{7A553D4B-B506-42E6-89E7-7C39905C4E35}" srcOrd="1" destOrd="0" presId="urn:microsoft.com/office/officeart/2005/8/layout/chevron2"/>
    <dgm:cxn modelId="{EB86766A-BA8E-4B00-A79B-4CA29ECEE897}" type="presParOf" srcId="{91CBE1EB-9C5F-4A99-80F2-B734E61F7E06}" destId="{5E90F9BC-1192-4DD3-99CA-A6EBBB50022C}" srcOrd="3" destOrd="0" presId="urn:microsoft.com/office/officeart/2005/8/layout/chevron2"/>
    <dgm:cxn modelId="{067DA30C-50E7-46D5-9E60-3A318DCC8AB7}" type="presParOf" srcId="{91CBE1EB-9C5F-4A99-80F2-B734E61F7E06}" destId="{8CB411F1-9841-4950-B6AB-9666718DA6F4}" srcOrd="4" destOrd="0" presId="urn:microsoft.com/office/officeart/2005/8/layout/chevron2"/>
    <dgm:cxn modelId="{D1962BF3-D0AE-410F-BD04-D6F65D6881F2}" type="presParOf" srcId="{8CB411F1-9841-4950-B6AB-9666718DA6F4}" destId="{B392F3EC-3BCB-4C69-A8BF-C59BEA12949C}" srcOrd="0" destOrd="0" presId="urn:microsoft.com/office/officeart/2005/8/layout/chevron2"/>
    <dgm:cxn modelId="{8F78AB1B-C1D6-46E4-B43F-55FC7A381F00}" type="presParOf" srcId="{8CB411F1-9841-4950-B6AB-9666718DA6F4}" destId="{17C4ABE6-C5D0-4F2A-BDC3-6DAED6636AC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4BDF60E-103E-4F3F-86CF-8FACAB6FCF63}" type="doc">
      <dgm:prSet loTypeId="urn:microsoft.com/office/officeart/2005/8/layout/process1" loCatId="process" qsTypeId="urn:microsoft.com/office/officeart/2005/8/quickstyle/simple1" qsCatId="simple" csTypeId="urn:microsoft.com/office/officeart/2005/8/colors/accent6_2" csCatId="accent6" phldr="1"/>
      <dgm:spPr/>
    </dgm:pt>
    <dgm:pt modelId="{02303994-014F-43DD-BE23-9AD63F2A15AD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會員申請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2ED38B52-F94F-46A0-AFC8-2F971A3543D2}" type="parTrans" cxnId="{64632673-645F-49FF-8CC0-CC8D00D55CF1}">
      <dgm:prSet/>
      <dgm:spPr/>
      <dgm:t>
        <a:bodyPr/>
        <a:lstStyle/>
        <a:p>
          <a:endParaRPr lang="zh-TW" altLang="en-US"/>
        </a:p>
      </dgm:t>
    </dgm:pt>
    <dgm:pt modelId="{22409345-A60E-4A69-871D-818FD4148141}" type="sibTrans" cxnId="{64632673-645F-49FF-8CC0-CC8D00D55CF1}">
      <dgm:prSet/>
      <dgm:spPr/>
      <dgm:t>
        <a:bodyPr/>
        <a:lstStyle/>
        <a:p>
          <a:endParaRPr lang="zh-TW" altLang="en-US"/>
        </a:p>
      </dgm:t>
    </dgm:pt>
    <dgm:pt modelId="{355F19E6-3829-42D7-980A-8AE43B5DC1AA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註冊</a:t>
          </a:r>
          <a:endParaRPr lang="zh-TW" altLang="en-US" sz="1800" dirty="0">
            <a:latin typeface="微軟正黑體" pitchFamily="34" charset="-120"/>
            <a:ea typeface="微軟正黑體" pitchFamily="34" charset="-120"/>
          </a:endParaRPr>
        </a:p>
      </dgm:t>
    </dgm:pt>
    <dgm:pt modelId="{5CA61B3C-4871-4C2E-A558-FB231F14B3DB}" type="parTrans" cxnId="{0D4D38EA-A39C-4746-B4D8-48B09E90BA77}">
      <dgm:prSet/>
      <dgm:spPr/>
      <dgm:t>
        <a:bodyPr/>
        <a:lstStyle/>
        <a:p>
          <a:endParaRPr lang="zh-TW" altLang="en-US"/>
        </a:p>
      </dgm:t>
    </dgm:pt>
    <dgm:pt modelId="{5F06C351-F248-4343-BE07-B9D0A05C6EF4}" type="sibTrans" cxnId="{0D4D38EA-A39C-4746-B4D8-48B09E90BA77}">
      <dgm:prSet/>
      <dgm:spPr/>
      <dgm:t>
        <a:bodyPr/>
        <a:lstStyle/>
        <a:p>
          <a:endParaRPr lang="zh-TW" altLang="en-US"/>
        </a:p>
      </dgm:t>
    </dgm:pt>
    <dgm:pt modelId="{64D721DF-83E5-4478-8B68-1E3B5BE9D6C9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找賣家</a:t>
          </a:r>
          <a:endParaRPr lang="en-US" altLang="zh-TW" sz="1800" dirty="0" smtClean="0">
            <a:latin typeface="微軟正黑體" pitchFamily="34" charset="-120"/>
            <a:ea typeface="微軟正黑體" pitchFamily="34" charset="-120"/>
          </a:endParaRPr>
        </a:p>
      </dgm:t>
    </dgm:pt>
    <dgm:pt modelId="{BDDE88BB-96BE-40CE-BE13-783F114522ED}" type="parTrans" cxnId="{3C77E9B8-B4D0-49AB-8109-3EA879781722}">
      <dgm:prSet/>
      <dgm:spPr/>
      <dgm:t>
        <a:bodyPr/>
        <a:lstStyle/>
        <a:p>
          <a:endParaRPr lang="zh-TW" altLang="en-US"/>
        </a:p>
      </dgm:t>
    </dgm:pt>
    <dgm:pt modelId="{C0BEF5BC-315C-4196-837D-D281C3833C4D}" type="sibTrans" cxnId="{3C77E9B8-B4D0-49AB-8109-3EA879781722}">
      <dgm:prSet/>
      <dgm:spPr/>
      <dgm:t>
        <a:bodyPr/>
        <a:lstStyle/>
        <a:p>
          <a:endParaRPr lang="zh-TW" altLang="en-US"/>
        </a:p>
      </dgm:t>
    </dgm:pt>
    <dgm:pt modelId="{8E810B09-15B8-412E-AE47-96782F34D5D3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自己付款</a:t>
          </a:r>
          <a:endParaRPr lang="en-US" altLang="zh-TW" sz="1800" dirty="0" smtClean="0">
            <a:latin typeface="微軟正黑體" pitchFamily="34" charset="-120"/>
            <a:ea typeface="微軟正黑體" pitchFamily="34" charset="-120"/>
          </a:endParaRPr>
        </a:p>
      </dgm:t>
    </dgm:pt>
    <dgm:pt modelId="{D97DB96B-18D7-4220-A31C-7F8EF380A166}" type="parTrans" cxnId="{F06EAFBA-880C-4DE9-A948-CB185F68785D}">
      <dgm:prSet/>
      <dgm:spPr/>
      <dgm:t>
        <a:bodyPr/>
        <a:lstStyle/>
        <a:p>
          <a:endParaRPr lang="zh-TW" altLang="en-US"/>
        </a:p>
      </dgm:t>
    </dgm:pt>
    <dgm:pt modelId="{4A18DAF3-FCDB-4EF1-A8A6-4BEAA77F8FBE}" type="sibTrans" cxnId="{F06EAFBA-880C-4DE9-A948-CB185F68785D}">
      <dgm:prSet/>
      <dgm:spPr/>
      <dgm:t>
        <a:bodyPr/>
        <a:lstStyle/>
        <a:p>
          <a:endParaRPr lang="zh-TW" altLang="en-US"/>
        </a:p>
      </dgm:t>
    </dgm:pt>
    <dgm:pt modelId="{B4AFC84F-5CEB-47B3-B7E9-7CD4B5E7741C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下單</a:t>
          </a:r>
          <a:endParaRPr lang="en-US" altLang="zh-TW" sz="1800" dirty="0" smtClean="0">
            <a:latin typeface="微軟正黑體" pitchFamily="34" charset="-120"/>
            <a:ea typeface="微軟正黑體" pitchFamily="34" charset="-120"/>
          </a:endParaRPr>
        </a:p>
      </dgm:t>
    </dgm:pt>
    <dgm:pt modelId="{666DF45C-94C4-4E79-BC95-38A22E5857AD}" type="parTrans" cxnId="{204380DD-1074-4DF8-93ED-35BB3E1FE9BD}">
      <dgm:prSet/>
      <dgm:spPr/>
      <dgm:t>
        <a:bodyPr/>
        <a:lstStyle/>
        <a:p>
          <a:endParaRPr lang="zh-TW" altLang="en-US"/>
        </a:p>
      </dgm:t>
    </dgm:pt>
    <dgm:pt modelId="{6EB82BD8-5F39-471E-8DD0-61233B76447D}" type="sibTrans" cxnId="{204380DD-1074-4DF8-93ED-35BB3E1FE9BD}">
      <dgm:prSet/>
      <dgm:spPr/>
      <dgm:t>
        <a:bodyPr/>
        <a:lstStyle/>
        <a:p>
          <a:endParaRPr lang="zh-TW" altLang="en-US"/>
        </a:p>
      </dgm:t>
    </dgm:pt>
    <dgm:pt modelId="{3C4382DC-AEBC-4DC2-BB43-25FB10377CA7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交易</a:t>
          </a:r>
          <a:endParaRPr lang="en-US" altLang="zh-TW" sz="1800" dirty="0" smtClean="0">
            <a:latin typeface="微軟正黑體" pitchFamily="34" charset="-120"/>
            <a:ea typeface="微軟正黑體" pitchFamily="34" charset="-120"/>
          </a:endParaRPr>
        </a:p>
      </dgm:t>
    </dgm:pt>
    <dgm:pt modelId="{3C03D44A-6E57-4A8A-AD27-29A3F89BF448}" type="parTrans" cxnId="{9FDCDC9C-FA18-4F37-9581-EC0558F7887A}">
      <dgm:prSet/>
      <dgm:spPr/>
      <dgm:t>
        <a:bodyPr/>
        <a:lstStyle/>
        <a:p>
          <a:endParaRPr lang="zh-TW" altLang="en-US"/>
        </a:p>
      </dgm:t>
    </dgm:pt>
    <dgm:pt modelId="{F0D3448D-8B17-4CF7-ADC0-74862379D9C8}" type="sibTrans" cxnId="{9FDCDC9C-FA18-4F37-9581-EC0558F7887A}">
      <dgm:prSet/>
      <dgm:spPr/>
      <dgm:t>
        <a:bodyPr/>
        <a:lstStyle/>
        <a:p>
          <a:endParaRPr lang="zh-TW" altLang="en-US"/>
        </a:p>
      </dgm:t>
    </dgm:pt>
    <dgm:pt modelId="{BC033BD6-5245-42BF-B20D-AB733A3AD028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找代購</a:t>
          </a:r>
          <a:endParaRPr lang="en-US" altLang="zh-TW" sz="1800" dirty="0" smtClean="0">
            <a:latin typeface="微軟正黑體" pitchFamily="34" charset="-120"/>
            <a:ea typeface="微軟正黑體" pitchFamily="34" charset="-120"/>
          </a:endParaRPr>
        </a:p>
      </dgm:t>
    </dgm:pt>
    <dgm:pt modelId="{EF3AB062-F3CA-4568-8FF9-B70F42DAE0D9}" type="parTrans" cxnId="{82CFF37E-D0E0-46CF-A1C8-99A02FAAF2F9}">
      <dgm:prSet/>
      <dgm:spPr/>
      <dgm:t>
        <a:bodyPr/>
        <a:lstStyle/>
        <a:p>
          <a:endParaRPr lang="zh-TW" altLang="en-US"/>
        </a:p>
      </dgm:t>
    </dgm:pt>
    <dgm:pt modelId="{0AEF3487-8566-42E6-AB16-E8B5A39FF34D}" type="sibTrans" cxnId="{82CFF37E-D0E0-46CF-A1C8-99A02FAAF2F9}">
      <dgm:prSet/>
      <dgm:spPr/>
      <dgm:t>
        <a:bodyPr/>
        <a:lstStyle/>
        <a:p>
          <a:endParaRPr lang="zh-TW" altLang="en-US"/>
        </a:p>
      </dgm:t>
    </dgm:pt>
    <dgm:pt modelId="{F7A2F676-0EF9-4D19-8791-8A9882354A58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第三方支付</a:t>
          </a:r>
          <a:endParaRPr lang="en-US" altLang="zh-TW" sz="1800" dirty="0" smtClean="0">
            <a:latin typeface="微軟正黑體" pitchFamily="34" charset="-120"/>
            <a:ea typeface="微軟正黑體" pitchFamily="34" charset="-120"/>
          </a:endParaRPr>
        </a:p>
      </dgm:t>
    </dgm:pt>
    <dgm:pt modelId="{CC017508-2255-422D-A874-19066E0A4E16}" type="parTrans" cxnId="{C10C5611-E08A-4CD2-8A79-ABD0EFB73E35}">
      <dgm:prSet/>
      <dgm:spPr/>
      <dgm:t>
        <a:bodyPr/>
        <a:lstStyle/>
        <a:p>
          <a:endParaRPr lang="zh-TW" altLang="en-US"/>
        </a:p>
      </dgm:t>
    </dgm:pt>
    <dgm:pt modelId="{383CC8C6-840E-4002-BF53-4228C9E79B04}" type="sibTrans" cxnId="{C10C5611-E08A-4CD2-8A79-ABD0EFB73E35}">
      <dgm:prSet/>
      <dgm:spPr/>
      <dgm:t>
        <a:bodyPr/>
        <a:lstStyle/>
        <a:p>
          <a:endParaRPr lang="zh-TW" altLang="en-US"/>
        </a:p>
      </dgm:t>
    </dgm:pt>
    <dgm:pt modelId="{02A3A1EF-2185-49DA-8FF6-0024383124B0}">
      <dgm:prSet phldrT="[文字]" custT="1"/>
      <dgm:spPr/>
      <dgm:t>
        <a:bodyPr/>
        <a:lstStyle/>
        <a:p>
          <a:r>
            <a:rPr lang="zh-TW" altLang="en-US" sz="1800" dirty="0" smtClean="0">
              <a:latin typeface="微軟正黑體" pitchFamily="34" charset="-120"/>
              <a:ea typeface="微軟正黑體" pitchFamily="34" charset="-120"/>
            </a:rPr>
            <a:t>交易完成</a:t>
          </a:r>
          <a:endParaRPr lang="en-US" altLang="zh-TW" sz="1800" dirty="0" smtClean="0">
            <a:latin typeface="微軟正黑體" pitchFamily="34" charset="-120"/>
            <a:ea typeface="微軟正黑體" pitchFamily="34" charset="-120"/>
          </a:endParaRPr>
        </a:p>
        <a:p>
          <a:endParaRPr lang="en-US" altLang="zh-TW" sz="1500" dirty="0" smtClean="0"/>
        </a:p>
      </dgm:t>
    </dgm:pt>
    <dgm:pt modelId="{28F98B86-475C-4A4E-A03E-1B1914DF7E4A}" type="parTrans" cxnId="{0AE3752F-428A-484B-8D24-9B816AE00A67}">
      <dgm:prSet/>
      <dgm:spPr/>
      <dgm:t>
        <a:bodyPr/>
        <a:lstStyle/>
        <a:p>
          <a:endParaRPr lang="zh-TW" altLang="en-US"/>
        </a:p>
      </dgm:t>
    </dgm:pt>
    <dgm:pt modelId="{217EFC1D-4A0D-4D4F-920E-7CFBDBAE3438}" type="sibTrans" cxnId="{0AE3752F-428A-484B-8D24-9B816AE00A67}">
      <dgm:prSet/>
      <dgm:spPr/>
      <dgm:t>
        <a:bodyPr/>
        <a:lstStyle/>
        <a:p>
          <a:endParaRPr lang="zh-TW" altLang="en-US"/>
        </a:p>
      </dgm:t>
    </dgm:pt>
    <dgm:pt modelId="{44BDA7F8-DE57-4DA9-97C3-B6C2C0231167}" type="pres">
      <dgm:prSet presAssocID="{A4BDF60E-103E-4F3F-86CF-8FACAB6FCF63}" presName="Name0" presStyleCnt="0">
        <dgm:presLayoutVars>
          <dgm:dir/>
          <dgm:resizeHandles val="exact"/>
        </dgm:presLayoutVars>
      </dgm:prSet>
      <dgm:spPr/>
    </dgm:pt>
    <dgm:pt modelId="{828881C7-B0BB-4BEA-9B91-06F409705C6C}" type="pres">
      <dgm:prSet presAssocID="{02303994-014F-43DD-BE23-9AD63F2A15AD}" presName="node" presStyleLbl="node1" presStyleIdx="0" presStyleCnt="7" custScaleX="322574" custScaleY="108603" custLinFactX="100659" custLinFactNeighborX="200000" custLinFactNeighborY="-640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82205D-F814-48FD-9710-9559A5594736}" type="pres">
      <dgm:prSet presAssocID="{22409345-A60E-4A69-871D-818FD4148141}" presName="sibTrans" presStyleLbl="sibTrans2D1" presStyleIdx="0" presStyleCnt="6"/>
      <dgm:spPr/>
      <dgm:t>
        <a:bodyPr/>
        <a:lstStyle/>
        <a:p>
          <a:endParaRPr lang="zh-TW" altLang="en-US"/>
        </a:p>
      </dgm:t>
    </dgm:pt>
    <dgm:pt modelId="{DB6826FB-986D-417F-B952-2ECA6A1E7D17}" type="pres">
      <dgm:prSet presAssocID="{22409345-A60E-4A69-871D-818FD4148141}" presName="connectorText" presStyleLbl="sibTrans2D1" presStyleIdx="0" presStyleCnt="6"/>
      <dgm:spPr/>
      <dgm:t>
        <a:bodyPr/>
        <a:lstStyle/>
        <a:p>
          <a:endParaRPr lang="zh-TW" altLang="en-US"/>
        </a:p>
      </dgm:t>
    </dgm:pt>
    <dgm:pt modelId="{AA3452DD-15E2-48B9-A808-8BCC998A941F}" type="pres">
      <dgm:prSet presAssocID="{355F19E6-3829-42D7-980A-8AE43B5DC1AA}" presName="node" presStyleLbl="node1" presStyleIdx="1" presStyleCnt="7" custScaleX="286465" custScaleY="114122" custLinFactX="100659" custLinFactNeighborX="200000" custLinFactNeighborY="-640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471031-9A92-4C38-BA47-00C840F6CD6B}" type="pres">
      <dgm:prSet presAssocID="{5F06C351-F248-4343-BE07-B9D0A05C6EF4}" presName="sibTrans" presStyleLbl="sibTrans2D1" presStyleIdx="1" presStyleCnt="6"/>
      <dgm:spPr/>
      <dgm:t>
        <a:bodyPr/>
        <a:lstStyle/>
        <a:p>
          <a:endParaRPr lang="zh-TW" altLang="en-US"/>
        </a:p>
      </dgm:t>
    </dgm:pt>
    <dgm:pt modelId="{F8AEE97A-DD16-4DEB-B57F-4943C36DBC26}" type="pres">
      <dgm:prSet presAssocID="{5F06C351-F248-4343-BE07-B9D0A05C6EF4}" presName="connectorText" presStyleLbl="sibTrans2D1" presStyleIdx="1" presStyleCnt="6"/>
      <dgm:spPr/>
      <dgm:t>
        <a:bodyPr/>
        <a:lstStyle/>
        <a:p>
          <a:endParaRPr lang="zh-TW" altLang="en-US"/>
        </a:p>
      </dgm:t>
    </dgm:pt>
    <dgm:pt modelId="{42F656AF-EE25-4E70-9687-C7685854BCA4}" type="pres">
      <dgm:prSet presAssocID="{64D721DF-83E5-4478-8B68-1E3B5BE9D6C9}" presName="node" presStyleLbl="node1" presStyleIdx="2" presStyleCnt="7" custScaleX="249218" custScaleY="101315" custLinFactX="100659" custLinFactNeighborX="200000" custLinFactNeighborY="-640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F338494-538E-4098-859A-CDA6CCAF3F50}" type="pres">
      <dgm:prSet presAssocID="{C0BEF5BC-315C-4196-837D-D281C3833C4D}" presName="sibTrans" presStyleLbl="sibTrans2D1" presStyleIdx="2" presStyleCnt="6"/>
      <dgm:spPr/>
      <dgm:t>
        <a:bodyPr/>
        <a:lstStyle/>
        <a:p>
          <a:endParaRPr lang="zh-TW" altLang="en-US"/>
        </a:p>
      </dgm:t>
    </dgm:pt>
    <dgm:pt modelId="{1E5E87AB-8B11-45B1-BDB3-50D19C7CE377}" type="pres">
      <dgm:prSet presAssocID="{C0BEF5BC-315C-4196-837D-D281C3833C4D}" presName="connectorText" presStyleLbl="sibTrans2D1" presStyleIdx="2" presStyleCnt="6"/>
      <dgm:spPr/>
      <dgm:t>
        <a:bodyPr/>
        <a:lstStyle/>
        <a:p>
          <a:endParaRPr lang="zh-TW" altLang="en-US"/>
        </a:p>
      </dgm:t>
    </dgm:pt>
    <dgm:pt modelId="{66C63A9A-7A2B-45B1-8EF0-5D958CC1CE65}" type="pres">
      <dgm:prSet presAssocID="{B4AFC84F-5CEB-47B3-B7E9-7CD4B5E7741C}" presName="node" presStyleLbl="node1" presStyleIdx="3" presStyleCnt="7" custScaleX="381992" custScaleY="97320" custLinFactX="92075" custLinFactNeighborX="100000" custLinFactNeighborY="-6402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B2EAEB5-2F03-428B-90A8-CF6E1DE89134}" type="pres">
      <dgm:prSet presAssocID="{6EB82BD8-5F39-471E-8DD0-61233B76447D}" presName="sibTrans" presStyleLbl="sibTrans2D1" presStyleIdx="3" presStyleCnt="6" custFlipHor="1" custScaleX="38619" custScaleY="592279" custLinFactX="-165482" custLinFactY="100000" custLinFactNeighborX="-200000" custLinFactNeighborY="113857"/>
      <dgm:spPr/>
      <dgm:t>
        <a:bodyPr/>
        <a:lstStyle/>
        <a:p>
          <a:endParaRPr lang="zh-TW" altLang="en-US"/>
        </a:p>
      </dgm:t>
    </dgm:pt>
    <dgm:pt modelId="{6EBDAB64-D2E1-4B9F-B5A0-8EAC07211F73}" type="pres">
      <dgm:prSet presAssocID="{6EB82BD8-5F39-471E-8DD0-61233B76447D}" presName="connectorText" presStyleLbl="sibTrans2D1" presStyleIdx="3" presStyleCnt="6"/>
      <dgm:spPr/>
      <dgm:t>
        <a:bodyPr/>
        <a:lstStyle/>
        <a:p>
          <a:endParaRPr lang="zh-TW" altLang="en-US"/>
        </a:p>
      </dgm:t>
    </dgm:pt>
    <dgm:pt modelId="{C9628E4C-B388-45A3-88FC-B62B407F443B}" type="pres">
      <dgm:prSet presAssocID="{3C4382DC-AEBC-4DC2-BB43-25FB10377CA7}" presName="node" presStyleLbl="node1" presStyleIdx="4" presStyleCnt="7" custScaleX="274553" custScaleY="108084" custLinFactX="-240428" custLinFactNeighborX="-300000" custLinFactNeighborY="9667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4F3C75B-C475-4415-94B1-73D51D1579B0}" type="pres">
      <dgm:prSet presAssocID="{F0D3448D-8B17-4CF7-ADC0-74862379D9C8}" presName="sibTrans" presStyleLbl="sibTrans2D1" presStyleIdx="4" presStyleCnt="6"/>
      <dgm:spPr/>
      <dgm:t>
        <a:bodyPr/>
        <a:lstStyle/>
        <a:p>
          <a:endParaRPr lang="zh-TW" altLang="en-US"/>
        </a:p>
      </dgm:t>
    </dgm:pt>
    <dgm:pt modelId="{998BFE4B-094B-43F4-92F2-DCB8532AFD1F}" type="pres">
      <dgm:prSet presAssocID="{F0D3448D-8B17-4CF7-ADC0-74862379D9C8}" presName="connectorText" presStyleLbl="sibTrans2D1" presStyleIdx="4" presStyleCnt="6"/>
      <dgm:spPr/>
      <dgm:t>
        <a:bodyPr/>
        <a:lstStyle/>
        <a:p>
          <a:endParaRPr lang="zh-TW" altLang="en-US"/>
        </a:p>
      </dgm:t>
    </dgm:pt>
    <dgm:pt modelId="{109F7BB1-EDB3-463B-93B3-D2E47ED39254}" type="pres">
      <dgm:prSet presAssocID="{BC033BD6-5245-42BF-B20D-AB733A3AD028}" presName="node" presStyleLbl="node1" presStyleIdx="5" presStyleCnt="7" custScaleX="377234" custScaleY="110223" custLinFactX="-210214" custLinFactNeighborX="-300000" custLinFactNeighborY="9667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C481FD9-A702-4588-A055-5B74617F3700}" type="pres">
      <dgm:prSet presAssocID="{0AEF3487-8566-42E6-AB16-E8B5A39FF34D}" presName="sibTrans" presStyleLbl="sibTrans2D1" presStyleIdx="5" presStyleCnt="6"/>
      <dgm:spPr/>
      <dgm:t>
        <a:bodyPr/>
        <a:lstStyle/>
        <a:p>
          <a:endParaRPr lang="zh-TW" altLang="en-US"/>
        </a:p>
      </dgm:t>
    </dgm:pt>
    <dgm:pt modelId="{ED7BB97C-62D9-4621-83A2-813C388C9AAA}" type="pres">
      <dgm:prSet presAssocID="{0AEF3487-8566-42E6-AB16-E8B5A39FF34D}" presName="connectorText" presStyleLbl="sibTrans2D1" presStyleIdx="5" presStyleCnt="6"/>
      <dgm:spPr/>
      <dgm:t>
        <a:bodyPr/>
        <a:lstStyle/>
        <a:p>
          <a:endParaRPr lang="zh-TW" altLang="en-US"/>
        </a:p>
      </dgm:t>
    </dgm:pt>
    <dgm:pt modelId="{FF2D3E50-FC49-409B-B7E5-67E8C73D8FFD}" type="pres">
      <dgm:prSet presAssocID="{02A3A1EF-2185-49DA-8FF6-0024383124B0}" presName="node" presStyleLbl="node1" presStyleIdx="6" presStyleCnt="7" custScaleX="286376" custScaleY="110605" custLinFactX="-194987" custLinFactNeighborX="-200000" custLinFactNeighborY="9964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34A06D9-6D60-4023-A586-254C2BDDB216}" type="presOf" srcId="{0AEF3487-8566-42E6-AB16-E8B5A39FF34D}" destId="{3C481FD9-A702-4588-A055-5B74617F3700}" srcOrd="0" destOrd="0" presId="urn:microsoft.com/office/officeart/2005/8/layout/process1"/>
    <dgm:cxn modelId="{BBA1FCCE-4FF4-4CD0-979A-669155066B33}" type="presOf" srcId="{02A3A1EF-2185-49DA-8FF6-0024383124B0}" destId="{FF2D3E50-FC49-409B-B7E5-67E8C73D8FFD}" srcOrd="0" destOrd="0" presId="urn:microsoft.com/office/officeart/2005/8/layout/process1"/>
    <dgm:cxn modelId="{D40D381F-101A-4BE1-82D3-D84947F8E39F}" type="presOf" srcId="{355F19E6-3829-42D7-980A-8AE43B5DC1AA}" destId="{AA3452DD-15E2-48B9-A808-8BCC998A941F}" srcOrd="0" destOrd="0" presId="urn:microsoft.com/office/officeart/2005/8/layout/process1"/>
    <dgm:cxn modelId="{0D4D38EA-A39C-4746-B4D8-48B09E90BA77}" srcId="{A4BDF60E-103E-4F3F-86CF-8FACAB6FCF63}" destId="{355F19E6-3829-42D7-980A-8AE43B5DC1AA}" srcOrd="1" destOrd="0" parTransId="{5CA61B3C-4871-4C2E-A558-FB231F14B3DB}" sibTransId="{5F06C351-F248-4343-BE07-B9D0A05C6EF4}"/>
    <dgm:cxn modelId="{BDBC86B9-2A48-4417-A223-C09B6443DCA8}" type="presOf" srcId="{5F06C351-F248-4343-BE07-B9D0A05C6EF4}" destId="{F8AEE97A-DD16-4DEB-B57F-4943C36DBC26}" srcOrd="1" destOrd="0" presId="urn:microsoft.com/office/officeart/2005/8/layout/process1"/>
    <dgm:cxn modelId="{C1EBD9E0-CCF1-4E12-AF9E-157C53C7AD5D}" type="presOf" srcId="{6EB82BD8-5F39-471E-8DD0-61233B76447D}" destId="{9B2EAEB5-2F03-428B-90A8-CF6E1DE89134}" srcOrd="0" destOrd="0" presId="urn:microsoft.com/office/officeart/2005/8/layout/process1"/>
    <dgm:cxn modelId="{56A41AA2-EEBD-4895-A678-D6C3507B610C}" type="presOf" srcId="{02303994-014F-43DD-BE23-9AD63F2A15AD}" destId="{828881C7-B0BB-4BEA-9B91-06F409705C6C}" srcOrd="0" destOrd="0" presId="urn:microsoft.com/office/officeart/2005/8/layout/process1"/>
    <dgm:cxn modelId="{0AE3752F-428A-484B-8D24-9B816AE00A67}" srcId="{A4BDF60E-103E-4F3F-86CF-8FACAB6FCF63}" destId="{02A3A1EF-2185-49DA-8FF6-0024383124B0}" srcOrd="6" destOrd="0" parTransId="{28F98B86-475C-4A4E-A03E-1B1914DF7E4A}" sibTransId="{217EFC1D-4A0D-4D4F-920E-7CFBDBAE3438}"/>
    <dgm:cxn modelId="{F06EAFBA-880C-4DE9-A948-CB185F68785D}" srcId="{BC033BD6-5245-42BF-B20D-AB733A3AD028}" destId="{8E810B09-15B8-412E-AE47-96782F34D5D3}" srcOrd="1" destOrd="0" parTransId="{D97DB96B-18D7-4220-A31C-7F8EF380A166}" sibTransId="{4A18DAF3-FCDB-4EF1-A8A6-4BEAA77F8FBE}"/>
    <dgm:cxn modelId="{72B522D1-E68F-4952-9A78-94F9D2340D3A}" type="presOf" srcId="{BC033BD6-5245-42BF-B20D-AB733A3AD028}" destId="{109F7BB1-EDB3-463B-93B3-D2E47ED39254}" srcOrd="0" destOrd="0" presId="urn:microsoft.com/office/officeart/2005/8/layout/process1"/>
    <dgm:cxn modelId="{FE02E6B2-C467-4771-87F2-1087EE904929}" type="presOf" srcId="{F0D3448D-8B17-4CF7-ADC0-74862379D9C8}" destId="{E4F3C75B-C475-4415-94B1-73D51D1579B0}" srcOrd="0" destOrd="0" presId="urn:microsoft.com/office/officeart/2005/8/layout/process1"/>
    <dgm:cxn modelId="{5F82265D-D29A-46A7-B802-28AFD3671BD9}" type="presOf" srcId="{A4BDF60E-103E-4F3F-86CF-8FACAB6FCF63}" destId="{44BDA7F8-DE57-4DA9-97C3-B6C2C0231167}" srcOrd="0" destOrd="0" presId="urn:microsoft.com/office/officeart/2005/8/layout/process1"/>
    <dgm:cxn modelId="{002055FF-5A3C-4727-A646-D8D1394D5BC0}" type="presOf" srcId="{22409345-A60E-4A69-871D-818FD4148141}" destId="{DB6826FB-986D-417F-B952-2ECA6A1E7D17}" srcOrd="1" destOrd="0" presId="urn:microsoft.com/office/officeart/2005/8/layout/process1"/>
    <dgm:cxn modelId="{278CACB0-BEAA-4AD3-96FB-B5C06DC07A4A}" type="presOf" srcId="{F0D3448D-8B17-4CF7-ADC0-74862379D9C8}" destId="{998BFE4B-094B-43F4-92F2-DCB8532AFD1F}" srcOrd="1" destOrd="0" presId="urn:microsoft.com/office/officeart/2005/8/layout/process1"/>
    <dgm:cxn modelId="{153181DB-3D6D-46DF-AAB1-57C1F2A980D4}" type="presOf" srcId="{F7A2F676-0EF9-4D19-8791-8A9882354A58}" destId="{109F7BB1-EDB3-463B-93B3-D2E47ED39254}" srcOrd="0" destOrd="1" presId="urn:microsoft.com/office/officeart/2005/8/layout/process1"/>
    <dgm:cxn modelId="{A42FACEC-596E-4CAF-9664-252A8DC9F363}" type="presOf" srcId="{C0BEF5BC-315C-4196-837D-D281C3833C4D}" destId="{AF338494-538E-4098-859A-CDA6CCAF3F50}" srcOrd="0" destOrd="0" presId="urn:microsoft.com/office/officeart/2005/8/layout/process1"/>
    <dgm:cxn modelId="{C10C5611-E08A-4CD2-8A79-ABD0EFB73E35}" srcId="{BC033BD6-5245-42BF-B20D-AB733A3AD028}" destId="{F7A2F676-0EF9-4D19-8791-8A9882354A58}" srcOrd="0" destOrd="0" parTransId="{CC017508-2255-422D-A874-19066E0A4E16}" sibTransId="{383CC8C6-840E-4002-BF53-4228C9E79B04}"/>
    <dgm:cxn modelId="{64632673-645F-49FF-8CC0-CC8D00D55CF1}" srcId="{A4BDF60E-103E-4F3F-86CF-8FACAB6FCF63}" destId="{02303994-014F-43DD-BE23-9AD63F2A15AD}" srcOrd="0" destOrd="0" parTransId="{2ED38B52-F94F-46A0-AFC8-2F971A3543D2}" sibTransId="{22409345-A60E-4A69-871D-818FD4148141}"/>
    <dgm:cxn modelId="{C6FAA134-2907-4567-93ED-619BAF05232B}" type="presOf" srcId="{0AEF3487-8566-42E6-AB16-E8B5A39FF34D}" destId="{ED7BB97C-62D9-4621-83A2-813C388C9AAA}" srcOrd="1" destOrd="0" presId="urn:microsoft.com/office/officeart/2005/8/layout/process1"/>
    <dgm:cxn modelId="{6CC83F7A-A23F-424A-BBC6-B13D528B55F1}" type="presOf" srcId="{8E810B09-15B8-412E-AE47-96782F34D5D3}" destId="{109F7BB1-EDB3-463B-93B3-D2E47ED39254}" srcOrd="0" destOrd="2" presId="urn:microsoft.com/office/officeart/2005/8/layout/process1"/>
    <dgm:cxn modelId="{C0E641BE-8131-47BA-B1BF-AB4C6642E9B7}" type="presOf" srcId="{64D721DF-83E5-4478-8B68-1E3B5BE9D6C9}" destId="{42F656AF-EE25-4E70-9687-C7685854BCA4}" srcOrd="0" destOrd="0" presId="urn:microsoft.com/office/officeart/2005/8/layout/process1"/>
    <dgm:cxn modelId="{B61852E7-1D0E-4CB8-A7B3-3189A94FC6FC}" type="presOf" srcId="{6EB82BD8-5F39-471E-8DD0-61233B76447D}" destId="{6EBDAB64-D2E1-4B9F-B5A0-8EAC07211F73}" srcOrd="1" destOrd="0" presId="urn:microsoft.com/office/officeart/2005/8/layout/process1"/>
    <dgm:cxn modelId="{204380DD-1074-4DF8-93ED-35BB3E1FE9BD}" srcId="{A4BDF60E-103E-4F3F-86CF-8FACAB6FCF63}" destId="{B4AFC84F-5CEB-47B3-B7E9-7CD4B5E7741C}" srcOrd="3" destOrd="0" parTransId="{666DF45C-94C4-4E79-BC95-38A22E5857AD}" sibTransId="{6EB82BD8-5F39-471E-8DD0-61233B76447D}"/>
    <dgm:cxn modelId="{9FDCDC9C-FA18-4F37-9581-EC0558F7887A}" srcId="{A4BDF60E-103E-4F3F-86CF-8FACAB6FCF63}" destId="{3C4382DC-AEBC-4DC2-BB43-25FB10377CA7}" srcOrd="4" destOrd="0" parTransId="{3C03D44A-6E57-4A8A-AD27-29A3F89BF448}" sibTransId="{F0D3448D-8B17-4CF7-ADC0-74862379D9C8}"/>
    <dgm:cxn modelId="{04D9AFE7-2081-40DD-A610-CF72D5B7AEDA}" type="presOf" srcId="{22409345-A60E-4A69-871D-818FD4148141}" destId="{DD82205D-F814-48FD-9710-9559A5594736}" srcOrd="0" destOrd="0" presId="urn:microsoft.com/office/officeart/2005/8/layout/process1"/>
    <dgm:cxn modelId="{9EB26236-4321-4708-BCFB-BE7510F92E18}" type="presOf" srcId="{C0BEF5BC-315C-4196-837D-D281C3833C4D}" destId="{1E5E87AB-8B11-45B1-BDB3-50D19C7CE377}" srcOrd="1" destOrd="0" presId="urn:microsoft.com/office/officeart/2005/8/layout/process1"/>
    <dgm:cxn modelId="{3C77E9B8-B4D0-49AB-8109-3EA879781722}" srcId="{A4BDF60E-103E-4F3F-86CF-8FACAB6FCF63}" destId="{64D721DF-83E5-4478-8B68-1E3B5BE9D6C9}" srcOrd="2" destOrd="0" parTransId="{BDDE88BB-96BE-40CE-BE13-783F114522ED}" sibTransId="{C0BEF5BC-315C-4196-837D-D281C3833C4D}"/>
    <dgm:cxn modelId="{9531B4D7-1FF0-43A4-8D64-0684EB59E435}" type="presOf" srcId="{B4AFC84F-5CEB-47B3-B7E9-7CD4B5E7741C}" destId="{66C63A9A-7A2B-45B1-8EF0-5D958CC1CE65}" srcOrd="0" destOrd="0" presId="urn:microsoft.com/office/officeart/2005/8/layout/process1"/>
    <dgm:cxn modelId="{82CFF37E-D0E0-46CF-A1C8-99A02FAAF2F9}" srcId="{A4BDF60E-103E-4F3F-86CF-8FACAB6FCF63}" destId="{BC033BD6-5245-42BF-B20D-AB733A3AD028}" srcOrd="5" destOrd="0" parTransId="{EF3AB062-F3CA-4568-8FF9-B70F42DAE0D9}" sibTransId="{0AEF3487-8566-42E6-AB16-E8B5A39FF34D}"/>
    <dgm:cxn modelId="{50920DFF-6ECB-4357-9EBF-11EA93EE603E}" type="presOf" srcId="{3C4382DC-AEBC-4DC2-BB43-25FB10377CA7}" destId="{C9628E4C-B388-45A3-88FC-B62B407F443B}" srcOrd="0" destOrd="0" presId="urn:microsoft.com/office/officeart/2005/8/layout/process1"/>
    <dgm:cxn modelId="{39CF31D5-75FA-4D2F-98FA-9C8CCA11A911}" type="presOf" srcId="{5F06C351-F248-4343-BE07-B9D0A05C6EF4}" destId="{CA471031-9A92-4C38-BA47-00C840F6CD6B}" srcOrd="0" destOrd="0" presId="urn:microsoft.com/office/officeart/2005/8/layout/process1"/>
    <dgm:cxn modelId="{CDBA9743-2C39-438E-AD4C-85202DCCAA4C}" type="presParOf" srcId="{44BDA7F8-DE57-4DA9-97C3-B6C2C0231167}" destId="{828881C7-B0BB-4BEA-9B91-06F409705C6C}" srcOrd="0" destOrd="0" presId="urn:microsoft.com/office/officeart/2005/8/layout/process1"/>
    <dgm:cxn modelId="{6BF9FB7C-A16D-4314-BA17-E286006805F1}" type="presParOf" srcId="{44BDA7F8-DE57-4DA9-97C3-B6C2C0231167}" destId="{DD82205D-F814-48FD-9710-9559A5594736}" srcOrd="1" destOrd="0" presId="urn:microsoft.com/office/officeart/2005/8/layout/process1"/>
    <dgm:cxn modelId="{CD01418E-B52B-429A-86EC-466572AE2149}" type="presParOf" srcId="{DD82205D-F814-48FD-9710-9559A5594736}" destId="{DB6826FB-986D-417F-B952-2ECA6A1E7D17}" srcOrd="0" destOrd="0" presId="urn:microsoft.com/office/officeart/2005/8/layout/process1"/>
    <dgm:cxn modelId="{6D5DFBCD-DCE7-42D1-A93B-325DF5E3C27E}" type="presParOf" srcId="{44BDA7F8-DE57-4DA9-97C3-B6C2C0231167}" destId="{AA3452DD-15E2-48B9-A808-8BCC998A941F}" srcOrd="2" destOrd="0" presId="urn:microsoft.com/office/officeart/2005/8/layout/process1"/>
    <dgm:cxn modelId="{DCF70DAE-4D05-47FC-BF2A-B1805E7D919E}" type="presParOf" srcId="{44BDA7F8-DE57-4DA9-97C3-B6C2C0231167}" destId="{CA471031-9A92-4C38-BA47-00C840F6CD6B}" srcOrd="3" destOrd="0" presId="urn:microsoft.com/office/officeart/2005/8/layout/process1"/>
    <dgm:cxn modelId="{889CCBB0-14AB-4CD0-9315-CA730423D5C9}" type="presParOf" srcId="{CA471031-9A92-4C38-BA47-00C840F6CD6B}" destId="{F8AEE97A-DD16-4DEB-B57F-4943C36DBC26}" srcOrd="0" destOrd="0" presId="urn:microsoft.com/office/officeart/2005/8/layout/process1"/>
    <dgm:cxn modelId="{480B02BC-971C-4809-B527-9123B00D8285}" type="presParOf" srcId="{44BDA7F8-DE57-4DA9-97C3-B6C2C0231167}" destId="{42F656AF-EE25-4E70-9687-C7685854BCA4}" srcOrd="4" destOrd="0" presId="urn:microsoft.com/office/officeart/2005/8/layout/process1"/>
    <dgm:cxn modelId="{24A02729-DBFB-47A8-9813-A047B2EA02F2}" type="presParOf" srcId="{44BDA7F8-DE57-4DA9-97C3-B6C2C0231167}" destId="{AF338494-538E-4098-859A-CDA6CCAF3F50}" srcOrd="5" destOrd="0" presId="urn:microsoft.com/office/officeart/2005/8/layout/process1"/>
    <dgm:cxn modelId="{8855592C-EBB2-40C0-9E6F-C3818B27EF5A}" type="presParOf" srcId="{AF338494-538E-4098-859A-CDA6CCAF3F50}" destId="{1E5E87AB-8B11-45B1-BDB3-50D19C7CE377}" srcOrd="0" destOrd="0" presId="urn:microsoft.com/office/officeart/2005/8/layout/process1"/>
    <dgm:cxn modelId="{D824F325-9D9B-4A9E-8D0A-C92EE072AFA2}" type="presParOf" srcId="{44BDA7F8-DE57-4DA9-97C3-B6C2C0231167}" destId="{66C63A9A-7A2B-45B1-8EF0-5D958CC1CE65}" srcOrd="6" destOrd="0" presId="urn:microsoft.com/office/officeart/2005/8/layout/process1"/>
    <dgm:cxn modelId="{5E050B29-5514-4DEF-B6B9-52EB68B9D098}" type="presParOf" srcId="{44BDA7F8-DE57-4DA9-97C3-B6C2C0231167}" destId="{9B2EAEB5-2F03-428B-90A8-CF6E1DE89134}" srcOrd="7" destOrd="0" presId="urn:microsoft.com/office/officeart/2005/8/layout/process1"/>
    <dgm:cxn modelId="{563A216C-1460-42CB-BE9C-DF9CA2DC58B4}" type="presParOf" srcId="{9B2EAEB5-2F03-428B-90A8-CF6E1DE89134}" destId="{6EBDAB64-D2E1-4B9F-B5A0-8EAC07211F73}" srcOrd="0" destOrd="0" presId="urn:microsoft.com/office/officeart/2005/8/layout/process1"/>
    <dgm:cxn modelId="{5DB96259-2B48-4ACE-8D52-425FEE0549F3}" type="presParOf" srcId="{44BDA7F8-DE57-4DA9-97C3-B6C2C0231167}" destId="{C9628E4C-B388-45A3-88FC-B62B407F443B}" srcOrd="8" destOrd="0" presId="urn:microsoft.com/office/officeart/2005/8/layout/process1"/>
    <dgm:cxn modelId="{27EC6D17-EE06-4CEC-86C5-B23C4F682CF0}" type="presParOf" srcId="{44BDA7F8-DE57-4DA9-97C3-B6C2C0231167}" destId="{E4F3C75B-C475-4415-94B1-73D51D1579B0}" srcOrd="9" destOrd="0" presId="urn:microsoft.com/office/officeart/2005/8/layout/process1"/>
    <dgm:cxn modelId="{388392AB-EB55-4B11-B09E-00FC2379FD41}" type="presParOf" srcId="{E4F3C75B-C475-4415-94B1-73D51D1579B0}" destId="{998BFE4B-094B-43F4-92F2-DCB8532AFD1F}" srcOrd="0" destOrd="0" presId="urn:microsoft.com/office/officeart/2005/8/layout/process1"/>
    <dgm:cxn modelId="{2128FB19-65FA-437F-BB2D-BCC49236EC81}" type="presParOf" srcId="{44BDA7F8-DE57-4DA9-97C3-B6C2C0231167}" destId="{109F7BB1-EDB3-463B-93B3-D2E47ED39254}" srcOrd="10" destOrd="0" presId="urn:microsoft.com/office/officeart/2005/8/layout/process1"/>
    <dgm:cxn modelId="{38D5AF51-217E-4940-AFF1-B0CEAB095855}" type="presParOf" srcId="{44BDA7F8-DE57-4DA9-97C3-B6C2C0231167}" destId="{3C481FD9-A702-4588-A055-5B74617F3700}" srcOrd="11" destOrd="0" presId="urn:microsoft.com/office/officeart/2005/8/layout/process1"/>
    <dgm:cxn modelId="{FBDFF1B7-8232-4B57-80D2-78BBDD9D6E6A}" type="presParOf" srcId="{3C481FD9-A702-4588-A055-5B74617F3700}" destId="{ED7BB97C-62D9-4621-83A2-813C388C9AAA}" srcOrd="0" destOrd="0" presId="urn:microsoft.com/office/officeart/2005/8/layout/process1"/>
    <dgm:cxn modelId="{3B450A1C-5847-4C56-8FC5-80D618A41EC4}" type="presParOf" srcId="{44BDA7F8-DE57-4DA9-97C3-B6C2C0231167}" destId="{FF2D3E50-FC49-409B-B7E5-67E8C73D8FFD}" srcOrd="1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50584B8-563C-4AB1-978C-B2B922892F29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8305ABFF-8B46-4232-A645-1ECD85067C18}">
      <dgm:prSet phldrT="[文字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Step1: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註冊會員</a:t>
          </a:r>
          <a:endParaRPr lang="zh-TW" altLang="en-US" dirty="0"/>
        </a:p>
      </dgm:t>
    </dgm:pt>
    <dgm:pt modelId="{7A271FE3-4521-46E8-A42B-1750C6170F2C}" type="parTrans" cxnId="{6496AB18-7C3A-4AF7-8C28-68DFB483DF45}">
      <dgm:prSet/>
      <dgm:spPr/>
      <dgm:t>
        <a:bodyPr/>
        <a:lstStyle/>
        <a:p>
          <a:endParaRPr lang="zh-TW" altLang="en-US"/>
        </a:p>
      </dgm:t>
    </dgm:pt>
    <dgm:pt modelId="{20559BEA-92D6-4EE3-9D26-9A7D2B0049A2}" type="sibTrans" cxnId="{6496AB18-7C3A-4AF7-8C28-68DFB483DF45}">
      <dgm:prSet/>
      <dgm:spPr/>
      <dgm:t>
        <a:bodyPr/>
        <a:lstStyle/>
        <a:p>
          <a:endParaRPr lang="zh-TW" altLang="en-US"/>
        </a:p>
      </dgm:t>
    </dgm:pt>
    <dgm:pt modelId="{FF1D8046-DE17-4638-B52A-C06957000F26}">
      <dgm:prSet phldrT="[文字]" phldr="1"/>
      <dgm:spPr/>
      <dgm:t>
        <a:bodyPr/>
        <a:lstStyle/>
        <a:p>
          <a:endParaRPr lang="zh-TW" altLang="en-US"/>
        </a:p>
      </dgm:t>
    </dgm:pt>
    <dgm:pt modelId="{DD665036-D40A-4E92-AD23-039D100AE906}" type="parTrans" cxnId="{1EF19F1A-FB63-4583-9888-D2C2E50EF0F4}">
      <dgm:prSet/>
      <dgm:spPr/>
      <dgm:t>
        <a:bodyPr/>
        <a:lstStyle/>
        <a:p>
          <a:endParaRPr lang="zh-TW" altLang="en-US"/>
        </a:p>
      </dgm:t>
    </dgm:pt>
    <dgm:pt modelId="{AAB0C982-D534-4E9C-925E-231AA0998758}" type="sibTrans" cxnId="{1EF19F1A-FB63-4583-9888-D2C2E50EF0F4}">
      <dgm:prSet/>
      <dgm:spPr/>
      <dgm:t>
        <a:bodyPr/>
        <a:lstStyle/>
        <a:p>
          <a:endParaRPr lang="zh-TW" altLang="en-US"/>
        </a:p>
      </dgm:t>
    </dgm:pt>
    <dgm:pt modelId="{BE2ED1F6-B6A6-439F-8A76-6AF050524F89}">
      <dgm:prSet phldrT="[文字]" phldr="1"/>
      <dgm:spPr/>
      <dgm:t>
        <a:bodyPr/>
        <a:lstStyle/>
        <a:p>
          <a:endParaRPr lang="zh-TW" altLang="en-US"/>
        </a:p>
      </dgm:t>
    </dgm:pt>
    <dgm:pt modelId="{B7C0AEF1-4E89-449B-8906-F746262D4CB5}" type="parTrans" cxnId="{AC650785-54A1-472F-8B11-9793F83DA104}">
      <dgm:prSet/>
      <dgm:spPr/>
      <dgm:t>
        <a:bodyPr/>
        <a:lstStyle/>
        <a:p>
          <a:endParaRPr lang="zh-TW" altLang="en-US"/>
        </a:p>
      </dgm:t>
    </dgm:pt>
    <dgm:pt modelId="{C5C7446E-AA91-4E44-9E67-F0B276D3FA47}" type="sibTrans" cxnId="{AC650785-54A1-472F-8B11-9793F83DA104}">
      <dgm:prSet/>
      <dgm:spPr/>
      <dgm:t>
        <a:bodyPr/>
        <a:lstStyle/>
        <a:p>
          <a:endParaRPr lang="zh-TW" altLang="en-US"/>
        </a:p>
      </dgm:t>
    </dgm:pt>
    <dgm:pt modelId="{09F95A76-598C-4A85-A58E-88E682E6593C}">
      <dgm:prSet phldrT="[文字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Step2: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搜尋商品</a:t>
          </a:r>
          <a:endParaRPr lang="en-US" altLang="zh-TW" dirty="0" smtClean="0">
            <a:latin typeface="微軟正黑體" pitchFamily="34" charset="-120"/>
            <a:ea typeface="微軟正黑體" pitchFamily="34" charset="-120"/>
          </a:endParaRPr>
        </a:p>
      </dgm:t>
    </dgm:pt>
    <dgm:pt modelId="{7949E23D-00C6-4391-B7E7-67C813C9B0B8}" type="parTrans" cxnId="{7C4109C3-0737-4F90-98FC-4B6DB04C76DC}">
      <dgm:prSet/>
      <dgm:spPr/>
      <dgm:t>
        <a:bodyPr/>
        <a:lstStyle/>
        <a:p>
          <a:endParaRPr lang="zh-TW" altLang="en-US"/>
        </a:p>
      </dgm:t>
    </dgm:pt>
    <dgm:pt modelId="{2A33CC0F-0234-47AD-BDA7-C3BD9F13BAC5}" type="sibTrans" cxnId="{7C4109C3-0737-4F90-98FC-4B6DB04C76DC}">
      <dgm:prSet/>
      <dgm:spPr/>
      <dgm:t>
        <a:bodyPr/>
        <a:lstStyle/>
        <a:p>
          <a:endParaRPr lang="zh-TW" altLang="en-US"/>
        </a:p>
      </dgm:t>
    </dgm:pt>
    <dgm:pt modelId="{E3EC7A8F-123B-4127-B1DF-4060E2BA4ECF}">
      <dgm:prSet phldrT="[文字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Step3: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挑選賣家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7CE02C6A-3939-4801-80C5-17DCFC1C8C12}" type="parTrans" cxnId="{34495B1F-16CF-41F6-A052-0EEEC3B2C004}">
      <dgm:prSet/>
      <dgm:spPr/>
      <dgm:t>
        <a:bodyPr/>
        <a:lstStyle/>
        <a:p>
          <a:endParaRPr lang="zh-TW" altLang="en-US"/>
        </a:p>
      </dgm:t>
    </dgm:pt>
    <dgm:pt modelId="{BCBCC8F2-0E59-4969-BF12-A02B7DE1347B}" type="sibTrans" cxnId="{34495B1F-16CF-41F6-A052-0EEEC3B2C004}">
      <dgm:prSet/>
      <dgm:spPr/>
      <dgm:t>
        <a:bodyPr/>
        <a:lstStyle/>
        <a:p>
          <a:endParaRPr lang="zh-TW" altLang="en-US"/>
        </a:p>
      </dgm:t>
    </dgm:pt>
    <dgm:pt modelId="{12E141B2-8D84-4616-BCA6-1A49EC591947}">
      <dgm:prSet phldrT="[文字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Step4: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付款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465ACB25-6984-45A3-8866-3F3BE4B9A1A7}" type="parTrans" cxnId="{09890D13-1E80-4D8A-89C8-B05EC223E30A}">
      <dgm:prSet/>
      <dgm:spPr/>
      <dgm:t>
        <a:bodyPr/>
        <a:lstStyle/>
        <a:p>
          <a:endParaRPr lang="zh-TW" altLang="en-US"/>
        </a:p>
      </dgm:t>
    </dgm:pt>
    <dgm:pt modelId="{23DB845B-625B-4F75-9B65-D6D48B7BD003}" type="sibTrans" cxnId="{09890D13-1E80-4D8A-89C8-B05EC223E30A}">
      <dgm:prSet/>
      <dgm:spPr/>
      <dgm:t>
        <a:bodyPr/>
        <a:lstStyle/>
        <a:p>
          <a:endParaRPr lang="zh-TW" altLang="en-US"/>
        </a:p>
      </dgm:t>
    </dgm:pt>
    <dgm:pt modelId="{77368F53-BDC6-47F4-8A35-591ADAAE6FF2}">
      <dgm:prSet phldrT="[文字]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altLang="zh-TW" dirty="0" smtClean="0">
              <a:latin typeface="微軟正黑體" pitchFamily="34" charset="-120"/>
              <a:ea typeface="微軟正黑體" pitchFamily="34" charset="-120"/>
            </a:rPr>
            <a:t>Step5:</a:t>
          </a:r>
          <a:r>
            <a:rPr lang="zh-TW" altLang="en-US" dirty="0" smtClean="0">
              <a:latin typeface="微軟正黑體" pitchFamily="34" charset="-120"/>
              <a:ea typeface="微軟正黑體" pitchFamily="34" charset="-120"/>
            </a:rPr>
            <a:t>取貨</a:t>
          </a:r>
          <a:endParaRPr lang="zh-TW" altLang="en-US" dirty="0">
            <a:latin typeface="微軟正黑體" pitchFamily="34" charset="-120"/>
            <a:ea typeface="微軟正黑體" pitchFamily="34" charset="-120"/>
          </a:endParaRPr>
        </a:p>
      </dgm:t>
    </dgm:pt>
    <dgm:pt modelId="{C51F5A5E-6609-4857-9953-8E5A79753CA6}" type="parTrans" cxnId="{5B30BF78-5571-406B-960F-141E803FB637}">
      <dgm:prSet/>
      <dgm:spPr/>
      <dgm:t>
        <a:bodyPr/>
        <a:lstStyle/>
        <a:p>
          <a:endParaRPr lang="zh-TW" altLang="en-US"/>
        </a:p>
      </dgm:t>
    </dgm:pt>
    <dgm:pt modelId="{1E1BBACB-7CED-46F3-8297-AB363C6C62F6}" type="sibTrans" cxnId="{5B30BF78-5571-406B-960F-141E803FB637}">
      <dgm:prSet/>
      <dgm:spPr/>
      <dgm:t>
        <a:bodyPr/>
        <a:lstStyle/>
        <a:p>
          <a:endParaRPr lang="zh-TW" altLang="en-US"/>
        </a:p>
      </dgm:t>
    </dgm:pt>
    <dgm:pt modelId="{5DB3719E-1B9B-4C9B-A472-C03479D6CE8C}" type="pres">
      <dgm:prSet presAssocID="{A50584B8-563C-4AB1-978C-B2B922892F2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881852AF-FC0D-40C5-B191-9D9B3A7D098A}" type="pres">
      <dgm:prSet presAssocID="{A50584B8-563C-4AB1-978C-B2B922892F29}" presName="dummyMaxCanvas" presStyleCnt="0">
        <dgm:presLayoutVars/>
      </dgm:prSet>
      <dgm:spPr/>
    </dgm:pt>
    <dgm:pt modelId="{6C16E864-B696-4598-B868-C6E29610F203}" type="pres">
      <dgm:prSet presAssocID="{A50584B8-563C-4AB1-978C-B2B922892F2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0526B6-27D1-4BD4-BEBC-6EC5C9A9B331}" type="pres">
      <dgm:prSet presAssocID="{A50584B8-563C-4AB1-978C-B2B922892F2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9EE157E-FDD6-4D07-A26F-357EE9B3664A}" type="pres">
      <dgm:prSet presAssocID="{A50584B8-563C-4AB1-978C-B2B922892F2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A7EED75-2C6C-4AA1-BF4B-A9CF99759E3A}" type="pres">
      <dgm:prSet presAssocID="{A50584B8-563C-4AB1-978C-B2B922892F2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92BBC4-0B18-4E20-889D-E65FD5F21E72}" type="pres">
      <dgm:prSet presAssocID="{A50584B8-563C-4AB1-978C-B2B922892F2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7C7A1E6-9B50-4DA8-8D09-F1F66D105E8E}" type="pres">
      <dgm:prSet presAssocID="{A50584B8-563C-4AB1-978C-B2B922892F2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ED07CD-3340-4333-AF0C-3C1DD537A93A}" type="pres">
      <dgm:prSet presAssocID="{A50584B8-563C-4AB1-978C-B2B922892F2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3A1C981-B88F-4F1E-9561-2C54F48CD6AF}" type="pres">
      <dgm:prSet presAssocID="{A50584B8-563C-4AB1-978C-B2B922892F2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D0C0FCE-0BC9-45CC-8982-CF7016A061D5}" type="pres">
      <dgm:prSet presAssocID="{A50584B8-563C-4AB1-978C-B2B922892F2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5E6E335-AA95-4E85-BF06-D3010ADC91D7}" type="pres">
      <dgm:prSet presAssocID="{A50584B8-563C-4AB1-978C-B2B922892F2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2E9F52-F37C-499E-9DB1-3D3E6CE5BEC6}" type="pres">
      <dgm:prSet presAssocID="{A50584B8-563C-4AB1-978C-B2B922892F2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2D7EB47-C1C9-4846-98F9-7F57F14EAE38}" type="pres">
      <dgm:prSet presAssocID="{A50584B8-563C-4AB1-978C-B2B922892F2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05A0737-471A-4299-86B4-71656E84D18E}" type="pres">
      <dgm:prSet presAssocID="{A50584B8-563C-4AB1-978C-B2B922892F2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2B56962-B514-4915-88B0-DF1AE312DCA0}" type="pres">
      <dgm:prSet presAssocID="{A50584B8-563C-4AB1-978C-B2B922892F2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57392BA9-8167-4F99-A062-85697D7919C5}" type="presOf" srcId="{23DB845B-625B-4F75-9B65-D6D48B7BD003}" destId="{1D0C0FCE-0BC9-45CC-8982-CF7016A061D5}" srcOrd="0" destOrd="0" presId="urn:microsoft.com/office/officeart/2005/8/layout/vProcess5"/>
    <dgm:cxn modelId="{1EF19F1A-FB63-4583-9888-D2C2E50EF0F4}" srcId="{A50584B8-563C-4AB1-978C-B2B922892F29}" destId="{FF1D8046-DE17-4638-B52A-C06957000F26}" srcOrd="5" destOrd="0" parTransId="{DD665036-D40A-4E92-AD23-039D100AE906}" sibTransId="{AAB0C982-D534-4E9C-925E-231AA0998758}"/>
    <dgm:cxn modelId="{AAB03145-61D6-4489-AE5D-66EBF6085B49}" type="presOf" srcId="{8305ABFF-8B46-4232-A645-1ECD85067C18}" destId="{85E6E335-AA95-4E85-BF06-D3010ADC91D7}" srcOrd="1" destOrd="0" presId="urn:microsoft.com/office/officeart/2005/8/layout/vProcess5"/>
    <dgm:cxn modelId="{DEEE3DDB-66DC-4FDA-A379-F4F05F219499}" type="presOf" srcId="{8305ABFF-8B46-4232-A645-1ECD85067C18}" destId="{6C16E864-B696-4598-B868-C6E29610F203}" srcOrd="0" destOrd="0" presId="urn:microsoft.com/office/officeart/2005/8/layout/vProcess5"/>
    <dgm:cxn modelId="{7C4109C3-0737-4F90-98FC-4B6DB04C76DC}" srcId="{A50584B8-563C-4AB1-978C-B2B922892F29}" destId="{09F95A76-598C-4A85-A58E-88E682E6593C}" srcOrd="1" destOrd="0" parTransId="{7949E23D-00C6-4391-B7E7-67C813C9B0B8}" sibTransId="{2A33CC0F-0234-47AD-BDA7-C3BD9F13BAC5}"/>
    <dgm:cxn modelId="{AC650785-54A1-472F-8B11-9793F83DA104}" srcId="{A50584B8-563C-4AB1-978C-B2B922892F29}" destId="{BE2ED1F6-B6A6-439F-8A76-6AF050524F89}" srcOrd="6" destOrd="0" parTransId="{B7C0AEF1-4E89-449B-8906-F746262D4CB5}" sibTransId="{C5C7446E-AA91-4E44-9E67-F0B276D3FA47}"/>
    <dgm:cxn modelId="{BED26BDB-1C63-4BF9-B68D-7EDD4AA970A2}" type="presOf" srcId="{77368F53-BDC6-47F4-8A35-591ADAAE6FF2}" destId="{8592BBC4-0B18-4E20-889D-E65FD5F21E72}" srcOrd="0" destOrd="0" presId="urn:microsoft.com/office/officeart/2005/8/layout/vProcess5"/>
    <dgm:cxn modelId="{E775CB27-C859-4551-9CBB-4A325F94F16A}" type="presOf" srcId="{77368F53-BDC6-47F4-8A35-591ADAAE6FF2}" destId="{42B56962-B514-4915-88B0-DF1AE312DCA0}" srcOrd="1" destOrd="0" presId="urn:microsoft.com/office/officeart/2005/8/layout/vProcess5"/>
    <dgm:cxn modelId="{2F7D4D2F-0B8D-43BD-BD7E-698070AD27C6}" type="presOf" srcId="{09F95A76-598C-4A85-A58E-88E682E6593C}" destId="{C70526B6-27D1-4BD4-BEBC-6EC5C9A9B331}" srcOrd="0" destOrd="0" presId="urn:microsoft.com/office/officeart/2005/8/layout/vProcess5"/>
    <dgm:cxn modelId="{9C17B198-611D-4E05-9C8C-509D06C2E17B}" type="presOf" srcId="{A50584B8-563C-4AB1-978C-B2B922892F29}" destId="{5DB3719E-1B9B-4C9B-A472-C03479D6CE8C}" srcOrd="0" destOrd="0" presId="urn:microsoft.com/office/officeart/2005/8/layout/vProcess5"/>
    <dgm:cxn modelId="{5B30BF78-5571-406B-960F-141E803FB637}" srcId="{A50584B8-563C-4AB1-978C-B2B922892F29}" destId="{77368F53-BDC6-47F4-8A35-591ADAAE6FF2}" srcOrd="4" destOrd="0" parTransId="{C51F5A5E-6609-4857-9953-8E5A79753CA6}" sibTransId="{1E1BBACB-7CED-46F3-8297-AB363C6C62F6}"/>
    <dgm:cxn modelId="{34495B1F-16CF-41F6-A052-0EEEC3B2C004}" srcId="{A50584B8-563C-4AB1-978C-B2B922892F29}" destId="{E3EC7A8F-123B-4127-B1DF-4060E2BA4ECF}" srcOrd="2" destOrd="0" parTransId="{7CE02C6A-3939-4801-80C5-17DCFC1C8C12}" sibTransId="{BCBCC8F2-0E59-4969-BF12-A02B7DE1347B}"/>
    <dgm:cxn modelId="{4D9BB074-24C1-486E-89B5-B2568BE6A110}" type="presOf" srcId="{12E141B2-8D84-4616-BCA6-1A49EC591947}" destId="{305A0737-471A-4299-86B4-71656E84D18E}" srcOrd="1" destOrd="0" presId="urn:microsoft.com/office/officeart/2005/8/layout/vProcess5"/>
    <dgm:cxn modelId="{2D97DD60-C855-4EAD-9842-AB0F64C246DE}" type="presOf" srcId="{E3EC7A8F-123B-4127-B1DF-4060E2BA4ECF}" destId="{59EE157E-FDD6-4D07-A26F-357EE9B3664A}" srcOrd="0" destOrd="0" presId="urn:microsoft.com/office/officeart/2005/8/layout/vProcess5"/>
    <dgm:cxn modelId="{13B66C8D-4DBB-4C98-B8F5-06DC2EDC0FC7}" type="presOf" srcId="{20559BEA-92D6-4EE3-9D26-9A7D2B0049A2}" destId="{97C7A1E6-9B50-4DA8-8D09-F1F66D105E8E}" srcOrd="0" destOrd="0" presId="urn:microsoft.com/office/officeart/2005/8/layout/vProcess5"/>
    <dgm:cxn modelId="{12D0775F-B9FB-4225-ACA8-EA2D32A07603}" type="presOf" srcId="{12E141B2-8D84-4616-BCA6-1A49EC591947}" destId="{7A7EED75-2C6C-4AA1-BF4B-A9CF99759E3A}" srcOrd="0" destOrd="0" presId="urn:microsoft.com/office/officeart/2005/8/layout/vProcess5"/>
    <dgm:cxn modelId="{A96FD041-24BF-4FE2-A310-EC6A13913909}" type="presOf" srcId="{09F95A76-598C-4A85-A58E-88E682E6593C}" destId="{EC2E9F52-F37C-499E-9DB1-3D3E6CE5BEC6}" srcOrd="1" destOrd="0" presId="urn:microsoft.com/office/officeart/2005/8/layout/vProcess5"/>
    <dgm:cxn modelId="{973E11A8-B403-4AED-B248-BABC4634B2A8}" type="presOf" srcId="{BCBCC8F2-0E59-4969-BF12-A02B7DE1347B}" destId="{43A1C981-B88F-4F1E-9561-2C54F48CD6AF}" srcOrd="0" destOrd="0" presId="urn:microsoft.com/office/officeart/2005/8/layout/vProcess5"/>
    <dgm:cxn modelId="{CF15861A-F6B7-47D7-BEC9-42934D6981F7}" type="presOf" srcId="{2A33CC0F-0234-47AD-BDA7-C3BD9F13BAC5}" destId="{99ED07CD-3340-4333-AF0C-3C1DD537A93A}" srcOrd="0" destOrd="0" presId="urn:microsoft.com/office/officeart/2005/8/layout/vProcess5"/>
    <dgm:cxn modelId="{09890D13-1E80-4D8A-89C8-B05EC223E30A}" srcId="{A50584B8-563C-4AB1-978C-B2B922892F29}" destId="{12E141B2-8D84-4616-BCA6-1A49EC591947}" srcOrd="3" destOrd="0" parTransId="{465ACB25-6984-45A3-8866-3F3BE4B9A1A7}" sibTransId="{23DB845B-625B-4F75-9B65-D6D48B7BD003}"/>
    <dgm:cxn modelId="{6496AB18-7C3A-4AF7-8C28-68DFB483DF45}" srcId="{A50584B8-563C-4AB1-978C-B2B922892F29}" destId="{8305ABFF-8B46-4232-A645-1ECD85067C18}" srcOrd="0" destOrd="0" parTransId="{7A271FE3-4521-46E8-A42B-1750C6170F2C}" sibTransId="{20559BEA-92D6-4EE3-9D26-9A7D2B0049A2}"/>
    <dgm:cxn modelId="{D68280F3-129A-4087-A2C2-F6D548EA3423}" type="presOf" srcId="{E3EC7A8F-123B-4127-B1DF-4060E2BA4ECF}" destId="{F2D7EB47-C1C9-4846-98F9-7F57F14EAE38}" srcOrd="1" destOrd="0" presId="urn:microsoft.com/office/officeart/2005/8/layout/vProcess5"/>
    <dgm:cxn modelId="{B3197658-C0F4-4CDC-95FD-B80409700FB8}" type="presParOf" srcId="{5DB3719E-1B9B-4C9B-A472-C03479D6CE8C}" destId="{881852AF-FC0D-40C5-B191-9D9B3A7D098A}" srcOrd="0" destOrd="0" presId="urn:microsoft.com/office/officeart/2005/8/layout/vProcess5"/>
    <dgm:cxn modelId="{5C56B08E-89E7-4A8C-9F1C-4E3312C23175}" type="presParOf" srcId="{5DB3719E-1B9B-4C9B-A472-C03479D6CE8C}" destId="{6C16E864-B696-4598-B868-C6E29610F203}" srcOrd="1" destOrd="0" presId="urn:microsoft.com/office/officeart/2005/8/layout/vProcess5"/>
    <dgm:cxn modelId="{BA5535DF-34F7-41D6-A64D-23133DC3D5EC}" type="presParOf" srcId="{5DB3719E-1B9B-4C9B-A472-C03479D6CE8C}" destId="{C70526B6-27D1-4BD4-BEBC-6EC5C9A9B331}" srcOrd="2" destOrd="0" presId="urn:microsoft.com/office/officeart/2005/8/layout/vProcess5"/>
    <dgm:cxn modelId="{37A35581-8D6F-4AEB-B4CD-AFCC160C93EF}" type="presParOf" srcId="{5DB3719E-1B9B-4C9B-A472-C03479D6CE8C}" destId="{59EE157E-FDD6-4D07-A26F-357EE9B3664A}" srcOrd="3" destOrd="0" presId="urn:microsoft.com/office/officeart/2005/8/layout/vProcess5"/>
    <dgm:cxn modelId="{35D250BE-80D9-4A50-86EE-8493F4414A70}" type="presParOf" srcId="{5DB3719E-1B9B-4C9B-A472-C03479D6CE8C}" destId="{7A7EED75-2C6C-4AA1-BF4B-A9CF99759E3A}" srcOrd="4" destOrd="0" presId="urn:microsoft.com/office/officeart/2005/8/layout/vProcess5"/>
    <dgm:cxn modelId="{8CB64AB0-8B50-4316-A295-B6C4F8C5B867}" type="presParOf" srcId="{5DB3719E-1B9B-4C9B-A472-C03479D6CE8C}" destId="{8592BBC4-0B18-4E20-889D-E65FD5F21E72}" srcOrd="5" destOrd="0" presId="urn:microsoft.com/office/officeart/2005/8/layout/vProcess5"/>
    <dgm:cxn modelId="{833B38CB-237C-4DF8-B2D8-3E498C034A11}" type="presParOf" srcId="{5DB3719E-1B9B-4C9B-A472-C03479D6CE8C}" destId="{97C7A1E6-9B50-4DA8-8D09-F1F66D105E8E}" srcOrd="6" destOrd="0" presId="urn:microsoft.com/office/officeart/2005/8/layout/vProcess5"/>
    <dgm:cxn modelId="{30F4DE59-89A5-4939-8A27-1ACF60A9123B}" type="presParOf" srcId="{5DB3719E-1B9B-4C9B-A472-C03479D6CE8C}" destId="{99ED07CD-3340-4333-AF0C-3C1DD537A93A}" srcOrd="7" destOrd="0" presId="urn:microsoft.com/office/officeart/2005/8/layout/vProcess5"/>
    <dgm:cxn modelId="{22A1BEE6-198C-45BA-BF5A-F0CE2A1448AA}" type="presParOf" srcId="{5DB3719E-1B9B-4C9B-A472-C03479D6CE8C}" destId="{43A1C981-B88F-4F1E-9561-2C54F48CD6AF}" srcOrd="8" destOrd="0" presId="urn:microsoft.com/office/officeart/2005/8/layout/vProcess5"/>
    <dgm:cxn modelId="{7840D0D5-FE00-4CD3-AB15-E7D7924879A1}" type="presParOf" srcId="{5DB3719E-1B9B-4C9B-A472-C03479D6CE8C}" destId="{1D0C0FCE-0BC9-45CC-8982-CF7016A061D5}" srcOrd="9" destOrd="0" presId="urn:microsoft.com/office/officeart/2005/8/layout/vProcess5"/>
    <dgm:cxn modelId="{79541F24-4F08-42B3-9BEF-BAFA024EFBBF}" type="presParOf" srcId="{5DB3719E-1B9B-4C9B-A472-C03479D6CE8C}" destId="{85E6E335-AA95-4E85-BF06-D3010ADC91D7}" srcOrd="10" destOrd="0" presId="urn:microsoft.com/office/officeart/2005/8/layout/vProcess5"/>
    <dgm:cxn modelId="{65A1DF4F-F721-490D-BAB6-42F19E640D28}" type="presParOf" srcId="{5DB3719E-1B9B-4C9B-A472-C03479D6CE8C}" destId="{EC2E9F52-F37C-499E-9DB1-3D3E6CE5BEC6}" srcOrd="11" destOrd="0" presId="urn:microsoft.com/office/officeart/2005/8/layout/vProcess5"/>
    <dgm:cxn modelId="{BC798668-4DB0-4AB2-AF6A-EFB3FD8AB8A2}" type="presParOf" srcId="{5DB3719E-1B9B-4C9B-A472-C03479D6CE8C}" destId="{F2D7EB47-C1C9-4846-98F9-7F57F14EAE38}" srcOrd="12" destOrd="0" presId="urn:microsoft.com/office/officeart/2005/8/layout/vProcess5"/>
    <dgm:cxn modelId="{EA622767-0D3B-439A-B091-25B226661351}" type="presParOf" srcId="{5DB3719E-1B9B-4C9B-A472-C03479D6CE8C}" destId="{305A0737-471A-4299-86B4-71656E84D18E}" srcOrd="13" destOrd="0" presId="urn:microsoft.com/office/officeart/2005/8/layout/vProcess5"/>
    <dgm:cxn modelId="{8BEF68D7-2968-4FE2-AF34-ABEDC70EA227}" type="presParOf" srcId="{5DB3719E-1B9B-4C9B-A472-C03479D6CE8C}" destId="{42B56962-B514-4915-88B0-DF1AE312DCA0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A65557-BEC8-4107-93E2-96762EB48891}">
      <dsp:nvSpPr>
        <dsp:cNvPr id="0" name=""/>
        <dsp:cNvSpPr/>
      </dsp:nvSpPr>
      <dsp:spPr>
        <a:xfrm>
          <a:off x="2040163" y="1833596"/>
          <a:ext cx="2301422" cy="230142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65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377198" y="2170631"/>
        <a:ext cx="1627352" cy="1627352"/>
      </dsp:txXfrm>
    </dsp:sp>
    <dsp:sp modelId="{AF9171F9-F1DA-4812-AB5B-6F99E8660D00}">
      <dsp:nvSpPr>
        <dsp:cNvPr id="0" name=""/>
        <dsp:cNvSpPr/>
      </dsp:nvSpPr>
      <dsp:spPr>
        <a:xfrm>
          <a:off x="2615519" y="-101574"/>
          <a:ext cx="1150711" cy="11507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latin typeface="微軟正黑體" pitchFamily="34" charset="-120"/>
              <a:ea typeface="微軟正黑體" pitchFamily="34" charset="-120"/>
            </a:rPr>
            <a:t>天貓</a:t>
          </a:r>
        </a:p>
      </dsp:txBody>
      <dsp:txXfrm>
        <a:off x="2784037" y="66944"/>
        <a:ext cx="813675" cy="813675"/>
      </dsp:txXfrm>
    </dsp:sp>
    <dsp:sp modelId="{749AD25B-C101-44E9-BCA3-BFE4FA704ABD}">
      <dsp:nvSpPr>
        <dsp:cNvPr id="0" name=""/>
        <dsp:cNvSpPr/>
      </dsp:nvSpPr>
      <dsp:spPr>
        <a:xfrm>
          <a:off x="3522426" y="67955"/>
          <a:ext cx="1150711" cy="11507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latin typeface="微軟正黑體" pitchFamily="34" charset="-120"/>
              <a:ea typeface="微軟正黑體" pitchFamily="34" charset="-120"/>
            </a:rPr>
            <a:t>聚划算</a:t>
          </a:r>
        </a:p>
      </dsp:txBody>
      <dsp:txXfrm>
        <a:off x="3690944" y="236473"/>
        <a:ext cx="813675" cy="813675"/>
      </dsp:txXfrm>
    </dsp:sp>
    <dsp:sp modelId="{D68CE090-09D7-452C-8E82-99B128878035}">
      <dsp:nvSpPr>
        <dsp:cNvPr id="0" name=""/>
        <dsp:cNvSpPr/>
      </dsp:nvSpPr>
      <dsp:spPr>
        <a:xfrm>
          <a:off x="4306850" y="553650"/>
          <a:ext cx="1150711" cy="11507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latin typeface="微軟正黑體" pitchFamily="34" charset="-120"/>
              <a:ea typeface="微軟正黑體" pitchFamily="34" charset="-120"/>
            </a:rPr>
            <a:t>支付寶</a:t>
          </a:r>
        </a:p>
      </dsp:txBody>
      <dsp:txXfrm>
        <a:off x="4475368" y="722168"/>
        <a:ext cx="813675" cy="813675"/>
      </dsp:txXfrm>
    </dsp:sp>
    <dsp:sp modelId="{0FC136DC-2E92-4F03-A46C-170981B9083F}">
      <dsp:nvSpPr>
        <dsp:cNvPr id="0" name=""/>
        <dsp:cNvSpPr/>
      </dsp:nvSpPr>
      <dsp:spPr>
        <a:xfrm>
          <a:off x="4862850" y="1289913"/>
          <a:ext cx="1150711" cy="11507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latin typeface="微軟正黑體" pitchFamily="34" charset="-120"/>
              <a:ea typeface="微軟正黑體" pitchFamily="34" charset="-120"/>
            </a:rPr>
            <a:t>阿里雲</a:t>
          </a:r>
        </a:p>
      </dsp:txBody>
      <dsp:txXfrm>
        <a:off x="5031368" y="1458431"/>
        <a:ext cx="813675" cy="813675"/>
      </dsp:txXfrm>
    </dsp:sp>
    <dsp:sp modelId="{FEC9E176-4A69-47D2-890C-CDA0ACB976D7}">
      <dsp:nvSpPr>
        <dsp:cNvPr id="0" name=""/>
        <dsp:cNvSpPr/>
      </dsp:nvSpPr>
      <dsp:spPr>
        <a:xfrm>
          <a:off x="5115336" y="2177309"/>
          <a:ext cx="1150711" cy="11507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latin typeface="微軟正黑體" pitchFamily="34" charset="-120"/>
              <a:ea typeface="微軟正黑體" pitchFamily="34" charset="-120"/>
            </a:rPr>
            <a:t>中活雅虎</a:t>
          </a:r>
        </a:p>
      </dsp:txBody>
      <dsp:txXfrm>
        <a:off x="5283854" y="2345827"/>
        <a:ext cx="813675" cy="813675"/>
      </dsp:txXfrm>
    </dsp:sp>
    <dsp:sp modelId="{66F29C4E-2CBB-40F0-B394-4980393343D1}">
      <dsp:nvSpPr>
        <dsp:cNvPr id="0" name=""/>
        <dsp:cNvSpPr/>
      </dsp:nvSpPr>
      <dsp:spPr>
        <a:xfrm>
          <a:off x="5030208" y="3095990"/>
          <a:ext cx="1150711" cy="11507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latin typeface="微軟正黑體" pitchFamily="34" charset="-120"/>
              <a:ea typeface="微軟正黑體" pitchFamily="34" charset="-120"/>
            </a:rPr>
            <a:t>一淘</a:t>
          </a:r>
        </a:p>
      </dsp:txBody>
      <dsp:txXfrm>
        <a:off x="5198726" y="3264508"/>
        <a:ext cx="813675" cy="813675"/>
      </dsp:txXfrm>
    </dsp:sp>
    <dsp:sp modelId="{5933C429-C00B-40DC-9063-C97EBE591BE5}">
      <dsp:nvSpPr>
        <dsp:cNvPr id="0" name=""/>
        <dsp:cNvSpPr/>
      </dsp:nvSpPr>
      <dsp:spPr>
        <a:xfrm>
          <a:off x="4847067" y="3739539"/>
          <a:ext cx="1126569" cy="1515417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 smtClean="0">
              <a:latin typeface="微軟正黑體" pitchFamily="34" charset="-120"/>
              <a:ea typeface="微軟正黑體" pitchFamily="34" charset="-120"/>
            </a:rPr>
            <a:t>中國黃頁</a:t>
          </a:r>
          <a:endParaRPr lang="zh-TW" altLang="en-US" sz="19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012049" y="3961467"/>
        <a:ext cx="796605" cy="1071561"/>
      </dsp:txXfrm>
    </dsp:sp>
    <dsp:sp modelId="{E3B4A79B-AC6C-43B2-ADF6-96FE06CDB019}">
      <dsp:nvSpPr>
        <dsp:cNvPr id="0" name=""/>
        <dsp:cNvSpPr/>
      </dsp:nvSpPr>
      <dsp:spPr>
        <a:xfrm>
          <a:off x="3622920" y="3796651"/>
          <a:ext cx="2117020" cy="2271849"/>
        </a:xfrm>
        <a:prstGeom prst="ellipse">
          <a:avLst/>
        </a:prstGeom>
        <a:solidFill>
          <a:srgbClr val="FF0000">
            <a:alpha val="50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latin typeface="微軟正黑體" pitchFamily="34" charset="-120"/>
              <a:ea typeface="微軟正黑體" pitchFamily="34" charset="-120"/>
            </a:rPr>
            <a:t>淘</a:t>
          </a:r>
          <a:r>
            <a:rPr lang="zh-TW" altLang="en-US" sz="1900" kern="1200" dirty="0" smtClean="0">
              <a:latin typeface="微軟正黑體" pitchFamily="34" charset="-120"/>
              <a:ea typeface="微軟正黑體" pitchFamily="34" charset="-120"/>
            </a:rPr>
            <a:t>寶聯盟</a:t>
          </a:r>
          <a:endParaRPr lang="zh-TW" altLang="en-US" sz="1900" kern="1200" dirty="0">
            <a:latin typeface="微軟正黑體" pitchFamily="34" charset="-120"/>
            <a:ea typeface="微軟正黑體" pitchFamily="34" charset="-12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rPr>
            <a:t>淘</a:t>
          </a:r>
          <a:r>
            <a:rPr lang="zh-TW" altLang="en-US" sz="1500" kern="1200" dirty="0" smtClean="0">
              <a:solidFill>
                <a:srgbClr val="FFFF00"/>
              </a:solidFill>
              <a:latin typeface="微軟正黑體" pitchFamily="34" charset="-120"/>
              <a:ea typeface="微軟正黑體" pitchFamily="34" charset="-120"/>
            </a:rPr>
            <a:t>寶網</a:t>
          </a:r>
          <a:endParaRPr lang="zh-TW" altLang="en-US" sz="1500" kern="1200" dirty="0">
            <a:solidFill>
              <a:srgbClr val="FFFF00"/>
            </a:solidFill>
            <a:latin typeface="微軟正黑體" pitchFamily="34" charset="-120"/>
            <a:ea typeface="微軟正黑體" pitchFamily="34" charset="-120"/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>
              <a:latin typeface="微軟正黑體" pitchFamily="34" charset="-120"/>
              <a:ea typeface="微軟正黑體" pitchFamily="34" charset="-120"/>
            </a:rPr>
            <a:t>淘花網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500" kern="1200" dirty="0">
              <a:latin typeface="微軟正黑體" pitchFamily="34" charset="-120"/>
              <a:ea typeface="微軟正黑體" pitchFamily="34" charset="-120"/>
            </a:rPr>
            <a:t>嗨淘網</a:t>
          </a:r>
        </a:p>
      </dsp:txBody>
      <dsp:txXfrm>
        <a:off x="3932950" y="4129356"/>
        <a:ext cx="1496960" cy="1606439"/>
      </dsp:txXfrm>
    </dsp:sp>
    <dsp:sp modelId="{88833909-C597-4075-8D40-816B4F93FA62}">
      <dsp:nvSpPr>
        <dsp:cNvPr id="0" name=""/>
        <dsp:cNvSpPr/>
      </dsp:nvSpPr>
      <dsp:spPr>
        <a:xfrm>
          <a:off x="3076827" y="4876732"/>
          <a:ext cx="1150711" cy="11507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latin typeface="微軟正黑體" pitchFamily="34" charset="-120"/>
              <a:ea typeface="微軟正黑體" pitchFamily="34" charset="-120"/>
            </a:rPr>
            <a:t>阿里軟體</a:t>
          </a:r>
        </a:p>
      </dsp:txBody>
      <dsp:txXfrm>
        <a:off x="3245345" y="5045250"/>
        <a:ext cx="813675" cy="813675"/>
      </dsp:txXfrm>
    </dsp:sp>
    <dsp:sp modelId="{511BBB1E-ABB1-4654-9CB9-A543D47E2894}">
      <dsp:nvSpPr>
        <dsp:cNvPr id="0" name=""/>
        <dsp:cNvSpPr/>
      </dsp:nvSpPr>
      <dsp:spPr>
        <a:xfrm>
          <a:off x="2154211" y="4876732"/>
          <a:ext cx="1150711" cy="11507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latin typeface="微軟正黑體" pitchFamily="34" charset="-120"/>
              <a:ea typeface="微軟正黑體" pitchFamily="34" charset="-120"/>
            </a:rPr>
            <a:t>阿里旺旺</a:t>
          </a:r>
        </a:p>
      </dsp:txBody>
      <dsp:txXfrm>
        <a:off x="2322729" y="5045250"/>
        <a:ext cx="813675" cy="813675"/>
      </dsp:txXfrm>
    </dsp:sp>
    <dsp:sp modelId="{89480B08-B163-4596-9EB2-B7C84315B7B2}">
      <dsp:nvSpPr>
        <dsp:cNvPr id="0" name=""/>
        <dsp:cNvSpPr/>
      </dsp:nvSpPr>
      <dsp:spPr>
        <a:xfrm>
          <a:off x="1293897" y="4543444"/>
          <a:ext cx="1150711" cy="11507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latin typeface="微軟正黑體" pitchFamily="34" charset="-120"/>
              <a:ea typeface="微軟正黑體" pitchFamily="34" charset="-120"/>
            </a:rPr>
            <a:t>中國萬網</a:t>
          </a:r>
        </a:p>
      </dsp:txBody>
      <dsp:txXfrm>
        <a:off x="1462415" y="4711962"/>
        <a:ext cx="813675" cy="813675"/>
      </dsp:txXfrm>
    </dsp:sp>
    <dsp:sp modelId="{5576F3E0-F8D7-46F5-8F54-DA43A103DB00}">
      <dsp:nvSpPr>
        <dsp:cNvPr id="0" name=""/>
        <dsp:cNvSpPr/>
      </dsp:nvSpPr>
      <dsp:spPr>
        <a:xfrm>
          <a:off x="612075" y="3921882"/>
          <a:ext cx="1150711" cy="11507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latin typeface="微軟正黑體" pitchFamily="34" charset="-120"/>
              <a:ea typeface="微軟正黑體" pitchFamily="34" charset="-120"/>
            </a:rPr>
            <a:t>阿里學院</a:t>
          </a:r>
        </a:p>
      </dsp:txBody>
      <dsp:txXfrm>
        <a:off x="780593" y="4090400"/>
        <a:ext cx="813675" cy="813675"/>
      </dsp:txXfrm>
    </dsp:sp>
    <dsp:sp modelId="{1FB37091-BD21-4AAC-8B02-14D845D5978C}">
      <dsp:nvSpPr>
        <dsp:cNvPr id="0" name=""/>
        <dsp:cNvSpPr/>
      </dsp:nvSpPr>
      <dsp:spPr>
        <a:xfrm>
          <a:off x="200830" y="3095990"/>
          <a:ext cx="1150711" cy="11507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latin typeface="微軟正黑體" pitchFamily="34" charset="-120"/>
              <a:ea typeface="微軟正黑體" pitchFamily="34" charset="-120"/>
            </a:rPr>
            <a:t>良無限</a:t>
          </a:r>
        </a:p>
      </dsp:txBody>
      <dsp:txXfrm>
        <a:off x="369348" y="3264508"/>
        <a:ext cx="813675" cy="813675"/>
      </dsp:txXfrm>
    </dsp:sp>
    <dsp:sp modelId="{E7610734-0DAE-4953-ACAA-030D2363C34E}">
      <dsp:nvSpPr>
        <dsp:cNvPr id="0" name=""/>
        <dsp:cNvSpPr/>
      </dsp:nvSpPr>
      <dsp:spPr>
        <a:xfrm>
          <a:off x="115702" y="2177309"/>
          <a:ext cx="1150711" cy="11507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latin typeface="微軟正黑體" pitchFamily="34" charset="-120"/>
              <a:ea typeface="微軟正黑體" pitchFamily="34" charset="-120"/>
            </a:rPr>
            <a:t>口碑網</a:t>
          </a:r>
        </a:p>
      </dsp:txBody>
      <dsp:txXfrm>
        <a:off x="284220" y="2345827"/>
        <a:ext cx="813675" cy="813675"/>
      </dsp:txXfrm>
    </dsp:sp>
    <dsp:sp modelId="{C567D58C-1413-4A24-947E-3DD08097E0B8}">
      <dsp:nvSpPr>
        <dsp:cNvPr id="0" name=""/>
        <dsp:cNvSpPr/>
      </dsp:nvSpPr>
      <dsp:spPr>
        <a:xfrm>
          <a:off x="368188" y="1289913"/>
          <a:ext cx="1150711" cy="11507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latin typeface="微軟正黑體" pitchFamily="34" charset="-120"/>
              <a:ea typeface="微軟正黑體" pitchFamily="34" charset="-120"/>
            </a:rPr>
            <a:t>阿里雲計算</a:t>
          </a:r>
        </a:p>
      </dsp:txBody>
      <dsp:txXfrm>
        <a:off x="536706" y="1458431"/>
        <a:ext cx="813675" cy="813675"/>
      </dsp:txXfrm>
    </dsp:sp>
    <dsp:sp modelId="{E026D035-49DF-43F7-B91F-3DC2F07AA435}">
      <dsp:nvSpPr>
        <dsp:cNvPr id="0" name=""/>
        <dsp:cNvSpPr/>
      </dsp:nvSpPr>
      <dsp:spPr>
        <a:xfrm>
          <a:off x="924188" y="553650"/>
          <a:ext cx="1150711" cy="11507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latin typeface="微軟正黑體" pitchFamily="34" charset="-120"/>
              <a:ea typeface="微軟正黑體" pitchFamily="34" charset="-120"/>
            </a:rPr>
            <a:t>阿里雲手機</a:t>
          </a:r>
        </a:p>
      </dsp:txBody>
      <dsp:txXfrm>
        <a:off x="1092706" y="722168"/>
        <a:ext cx="813675" cy="813675"/>
      </dsp:txXfrm>
    </dsp:sp>
    <dsp:sp modelId="{7C745ADE-5772-4F4F-814E-7DB567E896FB}">
      <dsp:nvSpPr>
        <dsp:cNvPr id="0" name=""/>
        <dsp:cNvSpPr/>
      </dsp:nvSpPr>
      <dsp:spPr>
        <a:xfrm>
          <a:off x="1708612" y="67955"/>
          <a:ext cx="1150711" cy="115071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dirty="0">
              <a:latin typeface="微軟正黑體" pitchFamily="34" charset="-120"/>
              <a:ea typeface="微軟正黑體" pitchFamily="34" charset="-120"/>
            </a:rPr>
            <a:t>阿里雲搜索</a:t>
          </a:r>
        </a:p>
      </dsp:txBody>
      <dsp:txXfrm>
        <a:off x="1877130" y="236473"/>
        <a:ext cx="813675" cy="81367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5AD444-A590-4629-8C1A-BC59A435517F}">
      <dsp:nvSpPr>
        <dsp:cNvPr id="0" name=""/>
        <dsp:cNvSpPr/>
      </dsp:nvSpPr>
      <dsp:spPr>
        <a:xfrm>
          <a:off x="0" y="0"/>
          <a:ext cx="6542646" cy="1140606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初次使用會員要註冊帳號、支付寶帳號</a:t>
          </a: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>(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支付寶帳號為淘寶登記郵件信箱，密碼與淘寶帳號，</a:t>
          </a:r>
          <a:r>
            <a:rPr lang="zh-TW" altLang="en-US" sz="1800" b="1" kern="1200" dirty="0" smtClean="0">
              <a:latin typeface="微軟正黑體" pitchFamily="34" charset="-120"/>
              <a:ea typeface="微軟正黑體" pitchFamily="34" charset="-120"/>
            </a:rPr>
            <a:t>可登記台灣手機號碼</a:t>
          </a: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>)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，並下載阿里旺旺通訊工具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3407" y="33407"/>
        <a:ext cx="5178392" cy="1073792"/>
      </dsp:txXfrm>
    </dsp:sp>
    <dsp:sp modelId="{EEE32671-21EA-46A6-8232-B95AD8B6117D}">
      <dsp:nvSpPr>
        <dsp:cNvPr id="0" name=""/>
        <dsp:cNvSpPr/>
      </dsp:nvSpPr>
      <dsp:spPr>
        <a:xfrm>
          <a:off x="488574" y="1299024"/>
          <a:ext cx="6542646" cy="1140606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>A: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輸入查詢商品 </a:t>
          </a: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>B: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可選擇信用、銷量、價格等搜尋排序，銷量和信用越高者，越能檢驗賣家誠信。</a:t>
          </a:r>
          <a:endParaRPr lang="en-US" altLang="zh-TW" sz="1800" kern="1200" dirty="0" smtClean="0">
            <a:latin typeface="微軟正黑體" pitchFamily="34" charset="-120"/>
            <a:ea typeface="微軟正黑體" pitchFamily="34" charset="-120"/>
          </a:endParaRPr>
        </a:p>
      </dsp:txBody>
      <dsp:txXfrm>
        <a:off x="521981" y="1332431"/>
        <a:ext cx="5245864" cy="1073792"/>
      </dsp:txXfrm>
    </dsp:sp>
    <dsp:sp modelId="{8C9BE4B8-4650-4440-BDF0-F3E7623F9BBF}">
      <dsp:nvSpPr>
        <dsp:cNvPr id="0" name=""/>
        <dsp:cNvSpPr/>
      </dsp:nvSpPr>
      <dsp:spPr>
        <a:xfrm>
          <a:off x="977148" y="2598048"/>
          <a:ext cx="6542646" cy="1140606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>C: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店鋪評價分四級，</a:t>
          </a:r>
          <a:r>
            <a:rPr lang="zh-TW" altLang="en-US" sz="1800" b="1" kern="1200" dirty="0" smtClean="0">
              <a:latin typeface="微軟正黑體" pitchFamily="34" charset="-120"/>
              <a:ea typeface="微軟正黑體" pitchFamily="34" charset="-120"/>
            </a:rPr>
            <a:t>最高</a:t>
          </a:r>
          <a:r>
            <a:rPr lang="en-US" altLang="zh-TW" sz="1800" b="1" kern="1200" dirty="0" smtClean="0">
              <a:latin typeface="微軟正黑體" pitchFamily="34" charset="-120"/>
              <a:ea typeface="微軟正黑體" pitchFamily="34" charset="-120"/>
            </a:rPr>
            <a:t>5</a:t>
          </a:r>
          <a:r>
            <a:rPr lang="zh-TW" altLang="en-US" sz="1800" b="1" kern="1200" dirty="0" smtClean="0">
              <a:latin typeface="微軟正黑體" pitchFamily="34" charset="-120"/>
              <a:ea typeface="微軟正黑體" pitchFamily="34" charset="-120"/>
            </a:rPr>
            <a:t>個金黃冠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，代表店鋪信譽極佳。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010555" y="2631455"/>
        <a:ext cx="5245864" cy="1073792"/>
      </dsp:txXfrm>
    </dsp:sp>
    <dsp:sp modelId="{CFEAF027-57E1-4579-A806-505BDF87198F}">
      <dsp:nvSpPr>
        <dsp:cNvPr id="0" name=""/>
        <dsp:cNvSpPr/>
      </dsp:nvSpPr>
      <dsp:spPr>
        <a:xfrm>
          <a:off x="1465722" y="3897072"/>
          <a:ext cx="6542646" cy="1140606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>D: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賣家的商品與描述相符、服務態度和發貨速度累計評分，以及與同業想筆的水準，</a:t>
          </a:r>
          <a:r>
            <a:rPr lang="en-US" altLang="zh-TW" sz="1800" b="1" kern="1200" dirty="0" smtClean="0">
              <a:latin typeface="微軟正黑體" pitchFamily="34" charset="-120"/>
              <a:ea typeface="微軟正黑體" pitchFamily="34" charset="-120"/>
            </a:rPr>
            <a:t>5</a:t>
          </a:r>
          <a:r>
            <a:rPr lang="zh-TW" altLang="en-US" sz="1800" b="1" kern="1200" dirty="0" smtClean="0">
              <a:latin typeface="微軟正黑體" pitchFamily="34" charset="-120"/>
              <a:ea typeface="微軟正黑體" pitchFamily="34" charset="-120"/>
            </a:rPr>
            <a:t>分為最高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，越高越好。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499129" y="3930479"/>
        <a:ext cx="5245864" cy="1073792"/>
      </dsp:txXfrm>
    </dsp:sp>
    <dsp:sp modelId="{97AD8BA4-2F76-45F8-BD66-E8510A7200AE}">
      <dsp:nvSpPr>
        <dsp:cNvPr id="0" name=""/>
        <dsp:cNvSpPr/>
      </dsp:nvSpPr>
      <dsp:spPr>
        <a:xfrm>
          <a:off x="1954297" y="5196097"/>
          <a:ext cx="6542646" cy="1140606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>E: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每項商品都有消費者詳細評價，很具參考價值。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987704" y="5229504"/>
        <a:ext cx="5245864" cy="1073792"/>
      </dsp:txXfrm>
    </dsp:sp>
    <dsp:sp modelId="{AB9A150D-4E1D-4A80-AD3A-95BEC3B6951C}">
      <dsp:nvSpPr>
        <dsp:cNvPr id="0" name=""/>
        <dsp:cNvSpPr/>
      </dsp:nvSpPr>
      <dsp:spPr>
        <a:xfrm>
          <a:off x="5801252" y="833276"/>
          <a:ext cx="741394" cy="7413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300" kern="1200"/>
        </a:p>
      </dsp:txBody>
      <dsp:txXfrm>
        <a:off x="5968066" y="833276"/>
        <a:ext cx="407766" cy="557899"/>
      </dsp:txXfrm>
    </dsp:sp>
    <dsp:sp modelId="{6A39B7C2-9977-4FB9-81F8-5625D423AEE9}">
      <dsp:nvSpPr>
        <dsp:cNvPr id="0" name=""/>
        <dsp:cNvSpPr/>
      </dsp:nvSpPr>
      <dsp:spPr>
        <a:xfrm>
          <a:off x="6289826" y="2132300"/>
          <a:ext cx="741394" cy="7413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300" kern="1200"/>
        </a:p>
      </dsp:txBody>
      <dsp:txXfrm>
        <a:off x="6456640" y="2132300"/>
        <a:ext cx="407766" cy="557899"/>
      </dsp:txXfrm>
    </dsp:sp>
    <dsp:sp modelId="{5225908A-9931-424C-BA07-CF6E30CFE6BB}">
      <dsp:nvSpPr>
        <dsp:cNvPr id="0" name=""/>
        <dsp:cNvSpPr/>
      </dsp:nvSpPr>
      <dsp:spPr>
        <a:xfrm>
          <a:off x="6778401" y="3412315"/>
          <a:ext cx="741394" cy="7413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300" kern="1200"/>
        </a:p>
      </dsp:txBody>
      <dsp:txXfrm>
        <a:off x="6945215" y="3412315"/>
        <a:ext cx="407766" cy="557899"/>
      </dsp:txXfrm>
    </dsp:sp>
    <dsp:sp modelId="{0D77E804-BD50-417A-A5D3-4CE24F98463F}">
      <dsp:nvSpPr>
        <dsp:cNvPr id="0" name=""/>
        <dsp:cNvSpPr/>
      </dsp:nvSpPr>
      <dsp:spPr>
        <a:xfrm>
          <a:off x="7266975" y="4724012"/>
          <a:ext cx="741394" cy="7413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300" kern="1200"/>
        </a:p>
      </dsp:txBody>
      <dsp:txXfrm>
        <a:off x="7433789" y="4724012"/>
        <a:ext cx="407766" cy="5578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BE58EC-79ED-48E8-A9A4-57179EBC892D}">
      <dsp:nvSpPr>
        <dsp:cNvPr id="0" name=""/>
        <dsp:cNvSpPr/>
      </dsp:nvSpPr>
      <dsp:spPr>
        <a:xfrm>
          <a:off x="0" y="0"/>
          <a:ext cx="6542646" cy="1140606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>F: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透過通訊軟體「阿里旺旺」與克服線上對話、議價、議價、詢問運費。</a:t>
          </a:r>
          <a:endParaRPr lang="zh-TW" altLang="en-US" sz="1800" kern="1200" dirty="0"/>
        </a:p>
      </dsp:txBody>
      <dsp:txXfrm>
        <a:off x="33407" y="33407"/>
        <a:ext cx="5178392" cy="1073792"/>
      </dsp:txXfrm>
    </dsp:sp>
    <dsp:sp modelId="{634DDF1F-9592-40DA-9A9E-E981AEBF5228}">
      <dsp:nvSpPr>
        <dsp:cNvPr id="0" name=""/>
        <dsp:cNvSpPr/>
      </dsp:nvSpPr>
      <dsp:spPr>
        <a:xfrm>
          <a:off x="488574" y="1299024"/>
          <a:ext cx="6542646" cy="1140606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>G: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有兩種方式。如果有中國帳戶，可用網銀付款、無手續費。也可選信用卡付款，但有</a:t>
          </a: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>4%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手續費。付款後款項由支付寶提存，並未轉到賣家帳戶。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21981" y="1332431"/>
        <a:ext cx="5245864" cy="1073792"/>
      </dsp:txXfrm>
    </dsp:sp>
    <dsp:sp modelId="{45D8B872-8988-40A8-B62F-5AD5F338421D}">
      <dsp:nvSpPr>
        <dsp:cNvPr id="0" name=""/>
        <dsp:cNvSpPr/>
      </dsp:nvSpPr>
      <dsp:spPr>
        <a:xfrm>
          <a:off x="977148" y="2598048"/>
          <a:ext cx="6542646" cy="1140606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>H: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可透過手機或電腦查看物流，確認貨物到達哪了</a:t>
          </a: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>?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時間通常在</a:t>
          </a: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>3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到</a:t>
          </a: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>10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天不等。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010555" y="2631455"/>
        <a:ext cx="5245864" cy="1073792"/>
      </dsp:txXfrm>
    </dsp:sp>
    <dsp:sp modelId="{C4F60FC1-6D95-4BDE-9944-222A8D28B218}">
      <dsp:nvSpPr>
        <dsp:cNvPr id="0" name=""/>
        <dsp:cNvSpPr/>
      </dsp:nvSpPr>
      <dsp:spPr>
        <a:xfrm>
          <a:off x="1465722" y="3897072"/>
          <a:ext cx="6542646" cy="1140606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>I: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拿到貨物後，檢查很</a:t>
          </a: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>OK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，就上網按下「確認收貨」鍵，您的錢就會從支付寶撥款到賣家帳戶。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499129" y="3930479"/>
        <a:ext cx="5245864" cy="1073792"/>
      </dsp:txXfrm>
    </dsp:sp>
    <dsp:sp modelId="{280CA188-4F3B-44C7-9ADE-8DCD7A707D22}">
      <dsp:nvSpPr>
        <dsp:cNvPr id="0" name=""/>
        <dsp:cNvSpPr/>
      </dsp:nvSpPr>
      <dsp:spPr>
        <a:xfrm>
          <a:off x="1954297" y="5196097"/>
          <a:ext cx="6542646" cy="1140606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>J: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如果不合需求，可上網點選</a:t>
          </a:r>
          <a:r>
            <a:rPr lang="zh-TW" altLang="en-US" sz="1800" b="1" kern="1200" dirty="0" smtClean="0">
              <a:latin typeface="微軟正黑體" pitchFamily="34" charset="-120"/>
              <a:ea typeface="微軟正黑體" pitchFamily="34" charset="-120"/>
            </a:rPr>
            <a:t>申請退款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。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987704" y="5229504"/>
        <a:ext cx="5245864" cy="1073792"/>
      </dsp:txXfrm>
    </dsp:sp>
    <dsp:sp modelId="{9AD8D5E8-F97A-47E5-A026-142A313F60F3}">
      <dsp:nvSpPr>
        <dsp:cNvPr id="0" name=""/>
        <dsp:cNvSpPr/>
      </dsp:nvSpPr>
      <dsp:spPr>
        <a:xfrm>
          <a:off x="5801252" y="833276"/>
          <a:ext cx="741394" cy="7413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300" kern="1200"/>
        </a:p>
      </dsp:txBody>
      <dsp:txXfrm>
        <a:off x="5968066" y="833276"/>
        <a:ext cx="407766" cy="557899"/>
      </dsp:txXfrm>
    </dsp:sp>
    <dsp:sp modelId="{1D8DC7D2-DEB8-414F-BD96-CA79250EBABF}">
      <dsp:nvSpPr>
        <dsp:cNvPr id="0" name=""/>
        <dsp:cNvSpPr/>
      </dsp:nvSpPr>
      <dsp:spPr>
        <a:xfrm>
          <a:off x="6289826" y="2132300"/>
          <a:ext cx="741394" cy="7413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300" kern="1200"/>
        </a:p>
      </dsp:txBody>
      <dsp:txXfrm>
        <a:off x="6456640" y="2132300"/>
        <a:ext cx="407766" cy="557899"/>
      </dsp:txXfrm>
    </dsp:sp>
    <dsp:sp modelId="{F85C02C3-B4A2-4019-995F-FE75DAFD800E}">
      <dsp:nvSpPr>
        <dsp:cNvPr id="0" name=""/>
        <dsp:cNvSpPr/>
      </dsp:nvSpPr>
      <dsp:spPr>
        <a:xfrm>
          <a:off x="6778401" y="3412315"/>
          <a:ext cx="741394" cy="7413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300" kern="1200"/>
        </a:p>
      </dsp:txBody>
      <dsp:txXfrm>
        <a:off x="6945215" y="3412315"/>
        <a:ext cx="407766" cy="557899"/>
      </dsp:txXfrm>
    </dsp:sp>
    <dsp:sp modelId="{E8BBD0E0-DAC7-4BA9-B906-8D6111E9DB29}">
      <dsp:nvSpPr>
        <dsp:cNvPr id="0" name=""/>
        <dsp:cNvSpPr/>
      </dsp:nvSpPr>
      <dsp:spPr>
        <a:xfrm>
          <a:off x="7266975" y="4724012"/>
          <a:ext cx="741394" cy="741394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300" kern="1200"/>
        </a:p>
      </dsp:txBody>
      <dsp:txXfrm>
        <a:off x="7433789" y="4724012"/>
        <a:ext cx="407766" cy="5578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3028E3-04AD-4192-950B-67C26AE48AB9}">
      <dsp:nvSpPr>
        <dsp:cNvPr id="0" name=""/>
        <dsp:cNvSpPr/>
      </dsp:nvSpPr>
      <dsp:spPr>
        <a:xfrm rot="5400000">
          <a:off x="-88813" y="92944"/>
          <a:ext cx="592089" cy="41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1</a:t>
          </a:r>
          <a:endParaRPr lang="zh-TW" altLang="en-US" sz="2400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 rot="-5400000">
        <a:off x="1" y="211361"/>
        <a:ext cx="414462" cy="177627"/>
      </dsp:txXfrm>
    </dsp:sp>
    <dsp:sp modelId="{EEC1DD09-01D7-4340-947E-481E59B9CA49}">
      <dsp:nvSpPr>
        <dsp:cNvPr id="0" name=""/>
        <dsp:cNvSpPr/>
      </dsp:nvSpPr>
      <dsp:spPr>
        <a:xfrm rot="5400000">
          <a:off x="2606989" y="-2188394"/>
          <a:ext cx="385060" cy="47701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嘉義市</a:t>
          </a:r>
          <a:r>
            <a:rPr lang="en-US" altLang="zh-TW" sz="2400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400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台灣              </a:t>
          </a:r>
          <a:r>
            <a:rPr lang="en-US" altLang="zh-TW" sz="2400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32.50</a:t>
          </a:r>
          <a:endParaRPr lang="zh-TW" altLang="en-US" sz="2400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 rot="-5400000">
        <a:off x="414463" y="22929"/>
        <a:ext cx="4751316" cy="347466"/>
      </dsp:txXfrm>
    </dsp:sp>
    <dsp:sp modelId="{0ED25D76-3524-4658-AAF1-B103DA65BDB4}">
      <dsp:nvSpPr>
        <dsp:cNvPr id="0" name=""/>
        <dsp:cNvSpPr/>
      </dsp:nvSpPr>
      <dsp:spPr>
        <a:xfrm rot="5400000">
          <a:off x="-88813" y="626305"/>
          <a:ext cx="592089" cy="41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微軟正黑體" pitchFamily="34" charset="-120"/>
              <a:ea typeface="微軟正黑體" pitchFamily="34" charset="-120"/>
            </a:rPr>
            <a:t>2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1" y="744722"/>
        <a:ext cx="414462" cy="177627"/>
      </dsp:txXfrm>
    </dsp:sp>
    <dsp:sp modelId="{E9E25F8F-9DB2-477F-8EE2-785597BD7F60}">
      <dsp:nvSpPr>
        <dsp:cNvPr id="0" name=""/>
        <dsp:cNvSpPr/>
      </dsp:nvSpPr>
      <dsp:spPr>
        <a:xfrm rot="5400000">
          <a:off x="2607090" y="-1655135"/>
          <a:ext cx="384858" cy="47701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浙江杭州市</a:t>
          </a:r>
          <a:r>
            <a:rPr lang="en-US" altLang="zh-TW" sz="2400" kern="120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中國      </a:t>
          </a:r>
          <a:r>
            <a:rPr lang="en-US" altLang="zh-TW" sz="2400" kern="1200" dirty="0" smtClean="0">
              <a:latin typeface="微軟正黑體" pitchFamily="34" charset="-120"/>
              <a:ea typeface="微軟正黑體" pitchFamily="34" charset="-120"/>
            </a:rPr>
            <a:t>17.39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414463" y="556279"/>
        <a:ext cx="4751326" cy="347284"/>
      </dsp:txXfrm>
    </dsp:sp>
    <dsp:sp modelId="{4C7795B2-4CBD-4E8A-8303-EAD8A298ED34}">
      <dsp:nvSpPr>
        <dsp:cNvPr id="0" name=""/>
        <dsp:cNvSpPr/>
      </dsp:nvSpPr>
      <dsp:spPr>
        <a:xfrm rot="5400000">
          <a:off x="-88813" y="1159666"/>
          <a:ext cx="592089" cy="41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3</a:t>
          </a:r>
          <a:endParaRPr lang="zh-TW" altLang="en-US" sz="2400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 rot="-5400000">
        <a:off x="1" y="1278083"/>
        <a:ext cx="414462" cy="177627"/>
      </dsp:txXfrm>
    </dsp:sp>
    <dsp:sp modelId="{C837CF58-AEF6-4C02-8276-3D816E772568}">
      <dsp:nvSpPr>
        <dsp:cNvPr id="0" name=""/>
        <dsp:cNvSpPr/>
      </dsp:nvSpPr>
      <dsp:spPr>
        <a:xfrm rot="5400000">
          <a:off x="2607090" y="-1121774"/>
          <a:ext cx="384858" cy="47701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高雄市</a:t>
          </a:r>
          <a:r>
            <a:rPr lang="en-US" altLang="zh-TW" sz="2400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400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台灣               </a:t>
          </a:r>
          <a:r>
            <a:rPr lang="en-US" altLang="zh-TW" sz="2400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11.95</a:t>
          </a:r>
          <a:endParaRPr lang="zh-TW" altLang="en-US" sz="2400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 rot="-5400000">
        <a:off x="414463" y="1089640"/>
        <a:ext cx="4751326" cy="347284"/>
      </dsp:txXfrm>
    </dsp:sp>
    <dsp:sp modelId="{D3DF468F-350A-434A-886A-7E83C4E7E676}">
      <dsp:nvSpPr>
        <dsp:cNvPr id="0" name=""/>
        <dsp:cNvSpPr/>
      </dsp:nvSpPr>
      <dsp:spPr>
        <a:xfrm rot="5400000">
          <a:off x="-88813" y="1693027"/>
          <a:ext cx="592089" cy="41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微軟正黑體" pitchFamily="34" charset="-120"/>
              <a:ea typeface="微軟正黑體" pitchFamily="34" charset="-120"/>
            </a:rPr>
            <a:t>4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1" y="1811444"/>
        <a:ext cx="414462" cy="177627"/>
      </dsp:txXfrm>
    </dsp:sp>
    <dsp:sp modelId="{509AF420-F4B3-46CF-9D49-20E8DB9CDF19}">
      <dsp:nvSpPr>
        <dsp:cNvPr id="0" name=""/>
        <dsp:cNvSpPr/>
      </dsp:nvSpPr>
      <dsp:spPr>
        <a:xfrm rot="5400000">
          <a:off x="2607090" y="-588413"/>
          <a:ext cx="384858" cy="47701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上海市</a:t>
          </a:r>
          <a:r>
            <a:rPr lang="en-US" altLang="zh-TW" sz="2400" kern="120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中國               </a:t>
          </a:r>
          <a:r>
            <a:rPr lang="en-US" altLang="zh-TW" sz="2400" kern="1200" dirty="0" smtClean="0">
              <a:latin typeface="微軟正黑體" pitchFamily="34" charset="-120"/>
              <a:ea typeface="微軟正黑體" pitchFamily="34" charset="-120"/>
            </a:rPr>
            <a:t>11.20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414463" y="1623001"/>
        <a:ext cx="4751326" cy="347284"/>
      </dsp:txXfrm>
    </dsp:sp>
    <dsp:sp modelId="{2E5BE317-4D43-4C29-8628-E8216E7CC5B9}">
      <dsp:nvSpPr>
        <dsp:cNvPr id="0" name=""/>
        <dsp:cNvSpPr/>
      </dsp:nvSpPr>
      <dsp:spPr>
        <a:xfrm rot="5400000">
          <a:off x="-88813" y="2226388"/>
          <a:ext cx="592089" cy="41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微軟正黑體" pitchFamily="34" charset="-120"/>
              <a:ea typeface="微軟正黑體" pitchFamily="34" charset="-120"/>
            </a:rPr>
            <a:t>5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1" y="2344805"/>
        <a:ext cx="414462" cy="177627"/>
      </dsp:txXfrm>
    </dsp:sp>
    <dsp:sp modelId="{3D9A9F05-256F-484E-9B48-14DC59F4319B}">
      <dsp:nvSpPr>
        <dsp:cNvPr id="0" name=""/>
        <dsp:cNvSpPr/>
      </dsp:nvSpPr>
      <dsp:spPr>
        <a:xfrm rot="5400000">
          <a:off x="2607090" y="-55052"/>
          <a:ext cx="384858" cy="47701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浙江義烏市</a:t>
          </a:r>
          <a:r>
            <a:rPr lang="en-US" altLang="zh-TW" sz="2400" kern="120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中國      </a:t>
          </a:r>
          <a:r>
            <a:rPr lang="en-US" altLang="zh-TW" sz="2400" kern="1200" dirty="0" smtClean="0">
              <a:latin typeface="微軟正黑體" pitchFamily="34" charset="-120"/>
              <a:ea typeface="微軟正黑體" pitchFamily="34" charset="-120"/>
            </a:rPr>
            <a:t>10.88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414463" y="2156362"/>
        <a:ext cx="4751326" cy="347284"/>
      </dsp:txXfrm>
    </dsp:sp>
    <dsp:sp modelId="{1D2F06FC-4896-4B3E-99F5-78D04DBAEC8A}">
      <dsp:nvSpPr>
        <dsp:cNvPr id="0" name=""/>
        <dsp:cNvSpPr/>
      </dsp:nvSpPr>
      <dsp:spPr>
        <a:xfrm rot="5400000">
          <a:off x="-88813" y="2759749"/>
          <a:ext cx="592089" cy="41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微軟正黑體" pitchFamily="34" charset="-120"/>
              <a:ea typeface="微軟正黑體" pitchFamily="34" charset="-120"/>
            </a:rPr>
            <a:t>6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1" y="2878166"/>
        <a:ext cx="414462" cy="177627"/>
      </dsp:txXfrm>
    </dsp:sp>
    <dsp:sp modelId="{21F34658-2F8A-42D6-97CF-99D0E15B9E56}">
      <dsp:nvSpPr>
        <dsp:cNvPr id="0" name=""/>
        <dsp:cNvSpPr/>
      </dsp:nvSpPr>
      <dsp:spPr>
        <a:xfrm rot="5400000">
          <a:off x="2607090" y="478308"/>
          <a:ext cx="384858" cy="47701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海外地區                     </a:t>
          </a:r>
          <a:r>
            <a:rPr lang="en-US" altLang="zh-TW" sz="2400" kern="1200" dirty="0" smtClean="0">
              <a:latin typeface="微軟正黑體" pitchFamily="34" charset="-120"/>
              <a:ea typeface="微軟正黑體" pitchFamily="34" charset="-120"/>
            </a:rPr>
            <a:t>10.30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414463" y="2689723"/>
        <a:ext cx="4751326" cy="347284"/>
      </dsp:txXfrm>
    </dsp:sp>
    <dsp:sp modelId="{5B5536BA-5587-44DC-8413-1184D84FBE40}">
      <dsp:nvSpPr>
        <dsp:cNvPr id="0" name=""/>
        <dsp:cNvSpPr/>
      </dsp:nvSpPr>
      <dsp:spPr>
        <a:xfrm rot="5400000">
          <a:off x="-88813" y="3293109"/>
          <a:ext cx="592089" cy="41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微軟正黑體" pitchFamily="34" charset="-120"/>
              <a:ea typeface="微軟正黑體" pitchFamily="34" charset="-120"/>
            </a:rPr>
            <a:t>7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1" y="3411526"/>
        <a:ext cx="414462" cy="177627"/>
      </dsp:txXfrm>
    </dsp:sp>
    <dsp:sp modelId="{ECE29F84-2DD9-4C9A-9F28-D66B8079E54B}">
      <dsp:nvSpPr>
        <dsp:cNvPr id="0" name=""/>
        <dsp:cNvSpPr/>
      </dsp:nvSpPr>
      <dsp:spPr>
        <a:xfrm rot="5400000">
          <a:off x="2607090" y="1011668"/>
          <a:ext cx="384858" cy="47701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北京市</a:t>
          </a:r>
          <a:r>
            <a:rPr lang="en-US" altLang="zh-TW" sz="2400" kern="120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中國               </a:t>
          </a:r>
          <a:r>
            <a:rPr lang="en-US" altLang="zh-TW" sz="2400" kern="1200" dirty="0" smtClean="0">
              <a:latin typeface="微軟正黑體" pitchFamily="34" charset="-120"/>
              <a:ea typeface="微軟正黑體" pitchFamily="34" charset="-120"/>
            </a:rPr>
            <a:t>10.20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414463" y="3223083"/>
        <a:ext cx="4751326" cy="347284"/>
      </dsp:txXfrm>
    </dsp:sp>
    <dsp:sp modelId="{D853DCC1-A8D3-461F-83EF-97C614DF2076}">
      <dsp:nvSpPr>
        <dsp:cNvPr id="0" name=""/>
        <dsp:cNvSpPr/>
      </dsp:nvSpPr>
      <dsp:spPr>
        <a:xfrm rot="5400000">
          <a:off x="-88813" y="3826470"/>
          <a:ext cx="592089" cy="41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8</a:t>
          </a:r>
          <a:endParaRPr lang="zh-TW" altLang="en-US" sz="2400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 rot="-5400000">
        <a:off x="1" y="3944887"/>
        <a:ext cx="414462" cy="177627"/>
      </dsp:txXfrm>
    </dsp:sp>
    <dsp:sp modelId="{C8DE9FC4-CCC0-4920-8950-2E1233A6FB3D}">
      <dsp:nvSpPr>
        <dsp:cNvPr id="0" name=""/>
        <dsp:cNvSpPr/>
      </dsp:nvSpPr>
      <dsp:spPr>
        <a:xfrm rot="5400000">
          <a:off x="2607090" y="1545029"/>
          <a:ext cx="384858" cy="47701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台中市</a:t>
          </a:r>
          <a:r>
            <a:rPr lang="en-US" altLang="zh-TW" sz="2400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400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台灣                </a:t>
          </a:r>
          <a:r>
            <a:rPr lang="en-US" altLang="zh-TW" sz="2400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9.78</a:t>
          </a:r>
          <a:endParaRPr lang="zh-TW" altLang="en-US" sz="2400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 rot="-5400000">
        <a:off x="414463" y="3756444"/>
        <a:ext cx="4751326" cy="347284"/>
      </dsp:txXfrm>
    </dsp:sp>
    <dsp:sp modelId="{3E1A1878-03F4-4B87-85C6-B64260FB608D}">
      <dsp:nvSpPr>
        <dsp:cNvPr id="0" name=""/>
        <dsp:cNvSpPr/>
      </dsp:nvSpPr>
      <dsp:spPr>
        <a:xfrm rot="5400000">
          <a:off x="-88813" y="4359831"/>
          <a:ext cx="592089" cy="41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微軟正黑體" pitchFamily="34" charset="-120"/>
              <a:ea typeface="微軟正黑體" pitchFamily="34" charset="-120"/>
            </a:rPr>
            <a:t>9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1" y="4478248"/>
        <a:ext cx="414462" cy="177627"/>
      </dsp:txXfrm>
    </dsp:sp>
    <dsp:sp modelId="{2A8DA2E9-56C9-4BB4-AF36-FDFB31DF9063}">
      <dsp:nvSpPr>
        <dsp:cNvPr id="0" name=""/>
        <dsp:cNvSpPr/>
      </dsp:nvSpPr>
      <dsp:spPr>
        <a:xfrm rot="5400000">
          <a:off x="2607090" y="2078390"/>
          <a:ext cx="384858" cy="47701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廣東深圳市</a:t>
          </a:r>
          <a:r>
            <a:rPr lang="en-US" altLang="zh-TW" sz="2400" kern="1200" dirty="0" smtClean="0"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中國       </a:t>
          </a:r>
          <a:r>
            <a:rPr lang="en-US" altLang="zh-TW" sz="2400" kern="1200" dirty="0" smtClean="0">
              <a:latin typeface="微軟正黑體" pitchFamily="34" charset="-120"/>
              <a:ea typeface="微軟正黑體" pitchFamily="34" charset="-120"/>
            </a:rPr>
            <a:t>8.12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414463" y="4289805"/>
        <a:ext cx="4751326" cy="347284"/>
      </dsp:txXfrm>
    </dsp:sp>
    <dsp:sp modelId="{8AACBD4E-4755-4224-8AB7-224ED0076E4D}">
      <dsp:nvSpPr>
        <dsp:cNvPr id="0" name=""/>
        <dsp:cNvSpPr/>
      </dsp:nvSpPr>
      <dsp:spPr>
        <a:xfrm rot="5400000">
          <a:off x="-88813" y="4893192"/>
          <a:ext cx="592089" cy="41446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10</a:t>
          </a:r>
          <a:endParaRPr lang="zh-TW" altLang="en-US" sz="2400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 rot="-5400000">
        <a:off x="1" y="5011609"/>
        <a:ext cx="414462" cy="177627"/>
      </dsp:txXfrm>
    </dsp:sp>
    <dsp:sp modelId="{618BA611-2F3D-4ACC-9312-D1FF6D07BC25}">
      <dsp:nvSpPr>
        <dsp:cNvPr id="0" name=""/>
        <dsp:cNvSpPr/>
      </dsp:nvSpPr>
      <dsp:spPr>
        <a:xfrm rot="5400000">
          <a:off x="2607090" y="2611751"/>
          <a:ext cx="384858" cy="4770113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台南市</a:t>
          </a:r>
          <a:r>
            <a:rPr lang="en-US" altLang="zh-TW" sz="2400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/</a:t>
          </a:r>
          <a:r>
            <a:rPr lang="zh-TW" altLang="en-US" sz="2400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台灣                </a:t>
          </a:r>
          <a:r>
            <a:rPr lang="en-US" altLang="zh-TW" sz="2400" kern="1200" dirty="0" smtClean="0">
              <a:solidFill>
                <a:srgbClr val="FF0000"/>
              </a:solidFill>
              <a:latin typeface="微軟正黑體" pitchFamily="34" charset="-120"/>
              <a:ea typeface="微軟正黑體" pitchFamily="34" charset="-120"/>
            </a:rPr>
            <a:t>7.53</a:t>
          </a:r>
          <a:endParaRPr lang="zh-TW" altLang="en-US" sz="2400" kern="1200" dirty="0">
            <a:solidFill>
              <a:srgbClr val="FF0000"/>
            </a:solidFill>
            <a:latin typeface="微軟正黑體" pitchFamily="34" charset="-120"/>
            <a:ea typeface="微軟正黑體" pitchFamily="34" charset="-120"/>
          </a:endParaRPr>
        </a:p>
      </dsp:txBody>
      <dsp:txXfrm rot="-5400000">
        <a:off x="414463" y="4823166"/>
        <a:ext cx="4751326" cy="34728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9704AE-EC85-4CC2-ADE5-4DEDB5ACFB9B}">
      <dsp:nvSpPr>
        <dsp:cNvPr id="0" name=""/>
        <dsp:cNvSpPr/>
      </dsp:nvSpPr>
      <dsp:spPr>
        <a:xfrm>
          <a:off x="648065" y="144009"/>
          <a:ext cx="8160329" cy="5456858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微軟正黑體" pitchFamily="34" charset="-120"/>
              <a:ea typeface="微軟正黑體" pitchFamily="34" charset="-120"/>
            </a:rPr>
            <a:t>創造</a:t>
          </a:r>
          <a:r>
            <a:rPr lang="en-US" altLang="zh-TW" sz="3200" kern="1200" dirty="0" smtClean="0">
              <a:latin typeface="微軟正黑體" pitchFamily="34" charset="-120"/>
              <a:ea typeface="微軟正黑體" pitchFamily="34" charset="-120"/>
            </a:rPr>
            <a:t>1,000</a:t>
          </a:r>
          <a:r>
            <a:rPr lang="zh-TW" altLang="en-US" sz="3200" kern="1200" dirty="0" smtClean="0">
              <a:latin typeface="微軟正黑體" pitchFamily="34" charset="-120"/>
              <a:ea typeface="微軟正黑體" pitchFamily="34" charset="-120"/>
            </a:rPr>
            <a:t>萬個周邊工作</a:t>
          </a:r>
          <a:endParaRPr lang="zh-TW" altLang="en-US" sz="3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302213" y="416852"/>
        <a:ext cx="2852035" cy="818528"/>
      </dsp:txXfrm>
    </dsp:sp>
    <dsp:sp modelId="{4C84E532-D3D3-4830-BC28-D0B2D968C12B}">
      <dsp:nvSpPr>
        <dsp:cNvPr id="0" name=""/>
        <dsp:cNvSpPr/>
      </dsp:nvSpPr>
      <dsp:spPr>
        <a:xfrm>
          <a:off x="1368159" y="1512187"/>
          <a:ext cx="6784097" cy="4291200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kern="1200" dirty="0" smtClean="0">
              <a:latin typeface="微軟正黑體" pitchFamily="34" charset="-120"/>
              <a:ea typeface="微軟正黑體" pitchFamily="34" charset="-120"/>
            </a:rPr>
            <a:t>賣家</a:t>
          </a:r>
          <a:r>
            <a:rPr lang="en-US" altLang="zh-TW" sz="3200" kern="1200" dirty="0" smtClean="0">
              <a:latin typeface="微軟正黑體" pitchFamily="34" charset="-120"/>
              <a:ea typeface="微軟正黑體" pitchFamily="34" charset="-120"/>
            </a:rPr>
            <a:t>700</a:t>
          </a:r>
          <a:r>
            <a:rPr lang="zh-TW" altLang="en-US" sz="3200" kern="1200" dirty="0" smtClean="0">
              <a:latin typeface="微軟正黑體" pitchFamily="34" charset="-120"/>
              <a:ea typeface="微軟正黑體" pitchFamily="34" charset="-120"/>
            </a:rPr>
            <a:t>萬人</a:t>
          </a:r>
          <a:endParaRPr lang="zh-TW" altLang="en-US" sz="3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179513" y="1780388"/>
        <a:ext cx="3161389" cy="804600"/>
      </dsp:txXfrm>
    </dsp:sp>
    <dsp:sp modelId="{BD7BCEF7-6ACF-4E24-A741-A7BE74CA6EC1}">
      <dsp:nvSpPr>
        <dsp:cNvPr id="0" name=""/>
        <dsp:cNvSpPr/>
      </dsp:nvSpPr>
      <dsp:spPr>
        <a:xfrm>
          <a:off x="2448273" y="2592302"/>
          <a:ext cx="4522731" cy="2860800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200" kern="1200" dirty="0" smtClean="0">
              <a:latin typeface="微軟正黑體" pitchFamily="34" charset="-120"/>
              <a:ea typeface="微軟正黑體" pitchFamily="34" charset="-120"/>
            </a:rPr>
            <a:t>2012</a:t>
          </a:r>
          <a:r>
            <a:rPr lang="zh-TW" altLang="en-US" sz="3200" kern="1200" dirty="0" smtClean="0">
              <a:latin typeface="微軟正黑體" pitchFamily="34" charset="-120"/>
              <a:ea typeface="微軟正黑體" pitchFamily="34" charset="-120"/>
            </a:rPr>
            <a:t>淘寶平台交易額約新台幣</a:t>
          </a:r>
          <a:r>
            <a:rPr lang="en-US" altLang="zh-TW" sz="3200" kern="1200" dirty="0" smtClean="0">
              <a:latin typeface="微軟正黑體" pitchFamily="34" charset="-120"/>
              <a:ea typeface="微軟正黑體" pitchFamily="34" charset="-120"/>
            </a:rPr>
            <a:t>4.8</a:t>
          </a:r>
          <a:r>
            <a:rPr lang="zh-TW" altLang="en-US" sz="3200" kern="1200" dirty="0" smtClean="0">
              <a:latin typeface="微軟正黑體" pitchFamily="34" charset="-120"/>
              <a:ea typeface="微軟正黑體" pitchFamily="34" charset="-120"/>
            </a:rPr>
            <a:t>兆元</a:t>
          </a:r>
          <a:endParaRPr lang="zh-TW" altLang="en-US" sz="3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110611" y="3307502"/>
        <a:ext cx="3198054" cy="1430400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C89F43-DE7B-4CA1-B4EE-CDC95A9B31DD}">
      <dsp:nvSpPr>
        <dsp:cNvPr id="0" name=""/>
        <dsp:cNvSpPr/>
      </dsp:nvSpPr>
      <dsp:spPr>
        <a:xfrm>
          <a:off x="1954998" y="2"/>
          <a:ext cx="2469846" cy="251794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養模特兒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</a:rPr>
            <a:t>網拍模特兒有</a:t>
          </a:r>
          <a:r>
            <a:rPr lang="en-US" altLang="zh-TW" sz="1600" kern="1200" dirty="0" smtClean="0">
              <a:latin typeface="微軟正黑體" pitchFamily="34" charset="-120"/>
              <a:ea typeface="微軟正黑體" pitchFamily="34" charset="-120"/>
            </a:rPr>
            <a:t>3</a:t>
          </a: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</a:rPr>
            <a:t>萬</a:t>
          </a:r>
          <a:r>
            <a:rPr lang="en-US" altLang="zh-TW" sz="1600" kern="1200" dirty="0" smtClean="0">
              <a:latin typeface="微軟正黑體" pitchFamily="34" charset="-120"/>
              <a:ea typeface="微軟正黑體" pitchFamily="34" charset="-120"/>
            </a:rPr>
            <a:t>4,431</a:t>
          </a: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</a:rPr>
            <a:t>人，</a:t>
          </a:r>
          <a:r>
            <a:rPr lang="en-US" altLang="zh-TW" sz="1600" kern="1200" dirty="0" smtClean="0">
              <a:latin typeface="微軟正黑體" pitchFamily="34" charset="-120"/>
              <a:ea typeface="微軟正黑體" pitchFamily="34" charset="-120"/>
            </a:rPr>
            <a:t>2012</a:t>
          </a: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</a:rPr>
            <a:t>上半年產值新台幣</a:t>
          </a:r>
          <a:r>
            <a:rPr lang="en-US" altLang="zh-TW" sz="1600" kern="1200" dirty="0" smtClean="0">
              <a:latin typeface="微軟正黑體" pitchFamily="34" charset="-120"/>
              <a:ea typeface="微軟正黑體" pitchFamily="34" charset="-120"/>
            </a:rPr>
            <a:t>52.5</a:t>
          </a: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</a:rPr>
            <a:t>億元。</a:t>
          </a:r>
          <a:endParaRPr lang="zh-TW" altLang="en-US" sz="16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316699" y="368747"/>
        <a:ext cx="1746444" cy="1780457"/>
      </dsp:txXfrm>
    </dsp:sp>
    <dsp:sp modelId="{519AFF4C-972B-4E5C-8004-8845EF54C8E0}">
      <dsp:nvSpPr>
        <dsp:cNvPr id="0" name=""/>
        <dsp:cNvSpPr/>
      </dsp:nvSpPr>
      <dsp:spPr>
        <a:xfrm rot="13979398">
          <a:off x="3837520" y="1888460"/>
          <a:ext cx="99827" cy="591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/>
        </a:p>
      </dsp:txBody>
      <dsp:txXfrm rot="10800000">
        <a:off x="3861508" y="2018741"/>
        <a:ext cx="69879" cy="354970"/>
      </dsp:txXfrm>
    </dsp:sp>
    <dsp:sp modelId="{0A737A0D-9CEF-4ACC-8CB9-94C0A29F805D}">
      <dsp:nvSpPr>
        <dsp:cNvPr id="0" name=""/>
        <dsp:cNvSpPr/>
      </dsp:nvSpPr>
      <dsp:spPr>
        <a:xfrm>
          <a:off x="3280599" y="1872211"/>
          <a:ext cx="2629890" cy="2502819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處理客戶資料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</a:rPr>
            <a:t>聚石塔，淘寶自有資料平台</a:t>
          </a:r>
          <a:r>
            <a:rPr lang="en-US" altLang="zh-TW" sz="1600" kern="1200" dirty="0" smtClean="0">
              <a:latin typeface="微軟正黑體" pitchFamily="34" charset="-120"/>
              <a:ea typeface="微軟正黑體" pitchFamily="34" charset="-120"/>
            </a:rPr>
            <a:t>※</a:t>
          </a: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</a:rPr>
            <a:t>壓提供雲端計算服務。</a:t>
          </a:r>
          <a:endParaRPr lang="zh-TW" altLang="en-US" sz="16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665737" y="2238740"/>
        <a:ext cx="1859614" cy="1769761"/>
      </dsp:txXfrm>
    </dsp:sp>
    <dsp:sp modelId="{E634190F-B084-4094-B28A-8A391D0AFFFC}">
      <dsp:nvSpPr>
        <dsp:cNvPr id="0" name=""/>
        <dsp:cNvSpPr/>
      </dsp:nvSpPr>
      <dsp:spPr>
        <a:xfrm rot="7926451">
          <a:off x="3640001" y="3836335"/>
          <a:ext cx="88065" cy="591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/>
        </a:p>
      </dsp:txBody>
      <dsp:txXfrm rot="10800000">
        <a:off x="3662068" y="3944859"/>
        <a:ext cx="61646" cy="354970"/>
      </dsp:txXfrm>
    </dsp:sp>
    <dsp:sp modelId="{28DA95EB-52E3-4C0A-AB13-DB32C65A25D9}">
      <dsp:nvSpPr>
        <dsp:cNvPr id="0" name=""/>
        <dsp:cNvSpPr/>
      </dsp:nvSpPr>
      <dsp:spPr>
        <a:xfrm>
          <a:off x="1558515" y="3868483"/>
          <a:ext cx="2469846" cy="249808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辦教學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與</a:t>
          </a: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>200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多間大學合作，為賣家提供</a:t>
          </a: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>MBA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課程。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920216" y="4234319"/>
        <a:ext cx="1746444" cy="1766414"/>
      </dsp:txXfrm>
    </dsp:sp>
    <dsp:sp modelId="{77FC4530-7D39-4DDD-9CFC-413E3E4B862F}">
      <dsp:nvSpPr>
        <dsp:cNvPr id="0" name=""/>
        <dsp:cNvSpPr/>
      </dsp:nvSpPr>
      <dsp:spPr>
        <a:xfrm rot="14052684">
          <a:off x="1969277" y="3743220"/>
          <a:ext cx="93301" cy="591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/>
        </a:p>
      </dsp:txBody>
      <dsp:txXfrm rot="10800000">
        <a:off x="1991456" y="3872896"/>
        <a:ext cx="65311" cy="354970"/>
      </dsp:txXfrm>
    </dsp:sp>
    <dsp:sp modelId="{8946FB60-711F-4033-93D8-8FEFDE4099A9}">
      <dsp:nvSpPr>
        <dsp:cNvPr id="0" name=""/>
        <dsp:cNvSpPr/>
      </dsp:nvSpPr>
      <dsp:spPr>
        <a:xfrm>
          <a:off x="-101673" y="1656180"/>
          <a:ext cx="2628137" cy="253651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幫忙做生意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</a:rPr>
            <a:t>設計軟體協助賣家管帳、躲「奧客」，目前平台上有</a:t>
          </a:r>
          <a:r>
            <a:rPr lang="en-US" altLang="zh-TW" sz="1600" kern="1200" dirty="0" smtClean="0">
              <a:latin typeface="微軟正黑體" pitchFamily="34" charset="-120"/>
              <a:ea typeface="微軟正黑體" pitchFamily="34" charset="-120"/>
            </a:rPr>
            <a:t>8,000</a:t>
          </a:r>
          <a:r>
            <a:rPr lang="zh-TW" altLang="en-US" sz="1600" kern="1200" dirty="0" smtClean="0">
              <a:latin typeface="微軟正黑體" pitchFamily="34" charset="-120"/>
              <a:ea typeface="微軟正黑體" pitchFamily="34" charset="-120"/>
            </a:rPr>
            <a:t>多個軟體。</a:t>
          </a:r>
          <a:endParaRPr lang="zh-TW" altLang="en-US" sz="16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83209" y="2027643"/>
        <a:ext cx="1858373" cy="1793585"/>
      </dsp:txXfrm>
    </dsp:sp>
    <dsp:sp modelId="{3C77A80B-420C-4E97-8418-3F77DCC39389}">
      <dsp:nvSpPr>
        <dsp:cNvPr id="0" name=""/>
        <dsp:cNvSpPr/>
      </dsp:nvSpPr>
      <dsp:spPr>
        <a:xfrm rot="19193769">
          <a:off x="2207398" y="1780326"/>
          <a:ext cx="24494" cy="59161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500" kern="1200"/>
        </a:p>
      </dsp:txBody>
      <dsp:txXfrm>
        <a:off x="2208262" y="1901017"/>
        <a:ext cx="17146" cy="354970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5FF648-0310-4E85-BF70-F9153C0EDA54}">
      <dsp:nvSpPr>
        <dsp:cNvPr id="0" name=""/>
        <dsp:cNvSpPr/>
      </dsp:nvSpPr>
      <dsp:spPr>
        <a:xfrm>
          <a:off x="1520172" y="0"/>
          <a:ext cx="2548788" cy="2586857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幫忙管品牌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從品牌行銷，定位到買賣，為賣家一手包辦，約</a:t>
          </a:r>
          <a:r>
            <a:rPr lang="en-US" altLang="zh-TW" sz="1800" kern="1200" dirty="0" smtClean="0">
              <a:latin typeface="微軟正黑體" pitchFamily="34" charset="-120"/>
              <a:ea typeface="微軟正黑體" pitchFamily="34" charset="-120"/>
            </a:rPr>
            <a:t>2800</a:t>
          </a: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家。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893433" y="378836"/>
        <a:ext cx="1802266" cy="1829185"/>
      </dsp:txXfrm>
    </dsp:sp>
    <dsp:sp modelId="{5E63182E-29C3-46A4-8058-333B805E84A1}">
      <dsp:nvSpPr>
        <dsp:cNvPr id="0" name=""/>
        <dsp:cNvSpPr/>
      </dsp:nvSpPr>
      <dsp:spPr>
        <a:xfrm rot="4544102">
          <a:off x="3020048" y="2540319"/>
          <a:ext cx="338549" cy="6115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/>
        </a:p>
      </dsp:txBody>
      <dsp:txXfrm>
        <a:off x="3058317" y="2613408"/>
        <a:ext cx="236984" cy="366918"/>
      </dsp:txXfrm>
    </dsp:sp>
    <dsp:sp modelId="{44DAF551-B608-4D27-8E00-3A4D962E62C6}">
      <dsp:nvSpPr>
        <dsp:cNvPr id="0" name=""/>
        <dsp:cNvSpPr/>
      </dsp:nvSpPr>
      <dsp:spPr>
        <a:xfrm>
          <a:off x="2410935" y="3134967"/>
          <a:ext cx="2247081" cy="2137350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送貨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微軟正黑體" pitchFamily="34" charset="-120"/>
              <a:ea typeface="微軟正黑體" pitchFamily="34" charset="-120"/>
            </a:rPr>
            <a:t>一天產生</a:t>
          </a:r>
          <a:r>
            <a:rPr lang="en-US" altLang="zh-TW" sz="1400" kern="1200" dirty="0" smtClean="0">
              <a:latin typeface="微軟正黑體" pitchFamily="34" charset="-120"/>
              <a:ea typeface="微軟正黑體" pitchFamily="34" charset="-120"/>
            </a:rPr>
            <a:t>1,200</a:t>
          </a:r>
          <a:r>
            <a:rPr lang="zh-TW" altLang="en-US" sz="1400" kern="1200" dirty="0" smtClean="0">
              <a:latin typeface="微軟正黑體" pitchFamily="34" charset="-120"/>
              <a:ea typeface="微軟正黑體" pitchFamily="34" charset="-120"/>
            </a:rPr>
            <a:t>萬</a:t>
          </a:r>
          <a:r>
            <a:rPr lang="en-US" altLang="zh-TW" sz="1400" kern="1200" dirty="0" smtClean="0">
              <a:latin typeface="微軟正黑體" pitchFamily="34" charset="-120"/>
              <a:ea typeface="微軟正黑體" pitchFamily="34" charset="-120"/>
            </a:rPr>
            <a:t>~1,500</a:t>
          </a:r>
          <a:r>
            <a:rPr lang="zh-TW" altLang="en-US" sz="1400" kern="1200" dirty="0" smtClean="0">
              <a:latin typeface="微軟正黑體" pitchFamily="34" charset="-120"/>
              <a:ea typeface="微軟正黑體" pitchFamily="34" charset="-120"/>
            </a:rPr>
            <a:t>萬個包裹占中國快遞業</a:t>
          </a:r>
          <a:r>
            <a:rPr lang="en-US" altLang="zh-TW" sz="1400" kern="1200" dirty="0" smtClean="0">
              <a:latin typeface="微軟正黑體" pitchFamily="34" charset="-120"/>
              <a:ea typeface="微軟正黑體" pitchFamily="34" charset="-120"/>
            </a:rPr>
            <a:t>6</a:t>
          </a:r>
          <a:r>
            <a:rPr lang="zh-TW" altLang="en-US" sz="1400" kern="1200" dirty="0" smtClean="0">
              <a:latin typeface="微軟正黑體" pitchFamily="34" charset="-120"/>
              <a:ea typeface="微軟正黑體" pitchFamily="34" charset="-120"/>
            </a:rPr>
            <a:t>成</a:t>
          </a:r>
          <a:endParaRPr lang="zh-TW" altLang="en-US" sz="1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740012" y="3447975"/>
        <a:ext cx="1588927" cy="1511334"/>
      </dsp:txXfrm>
    </dsp:sp>
    <dsp:sp modelId="{50BD9EF8-9CEE-424B-94F8-971A18A8D539}">
      <dsp:nvSpPr>
        <dsp:cNvPr id="0" name=""/>
        <dsp:cNvSpPr/>
      </dsp:nvSpPr>
      <dsp:spPr>
        <a:xfrm rot="10421859">
          <a:off x="2281746" y="4030876"/>
          <a:ext cx="96970" cy="6115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/>
        </a:p>
      </dsp:txBody>
      <dsp:txXfrm rot="10800000">
        <a:off x="2310749" y="4151585"/>
        <a:ext cx="67879" cy="366918"/>
      </dsp:txXfrm>
    </dsp:sp>
    <dsp:sp modelId="{1E1F207F-B01F-4317-9EBB-0F88D54AE426}">
      <dsp:nvSpPr>
        <dsp:cNvPr id="0" name=""/>
        <dsp:cNvSpPr/>
      </dsp:nvSpPr>
      <dsp:spPr>
        <a:xfrm>
          <a:off x="-288069" y="3281226"/>
          <a:ext cx="2533097" cy="2409413"/>
        </a:xfrm>
        <a:prstGeom prst="ellipse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管錢</a:t>
          </a:r>
          <a:endParaRPr lang="zh-TW" altLang="en-US" sz="2000" kern="1200" dirty="0">
            <a:latin typeface="微軟正黑體" pitchFamily="34" charset="-120"/>
            <a:ea typeface="微軟正黑體" pitchFamily="34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latin typeface="微軟正黑體" pitchFamily="34" charset="-120"/>
              <a:ea typeface="微軟正黑體" pitchFamily="34" charset="-120"/>
            </a:rPr>
            <a:t>全球最大第三支付機構支付寶，每天處理</a:t>
          </a:r>
          <a:r>
            <a:rPr lang="en-US" altLang="zh-TW" sz="1400" kern="1200" dirty="0" smtClean="0">
              <a:latin typeface="微軟正黑體" pitchFamily="34" charset="-120"/>
              <a:ea typeface="微軟正黑體" pitchFamily="34" charset="-120"/>
            </a:rPr>
            <a:t>1</a:t>
          </a:r>
          <a:r>
            <a:rPr lang="zh-TW" altLang="en-US" sz="1400" kern="1200" dirty="0" smtClean="0">
              <a:latin typeface="微軟正黑體" pitchFamily="34" charset="-120"/>
              <a:ea typeface="微軟正黑體" pitchFamily="34" charset="-120"/>
            </a:rPr>
            <a:t>億筆交易，超越</a:t>
          </a:r>
          <a:r>
            <a:rPr lang="en-US" altLang="zh-TW" sz="1400" kern="1200" dirty="0" smtClean="0">
              <a:latin typeface="微軟正黑體" pitchFamily="34" charset="-120"/>
              <a:ea typeface="微軟正黑體" pitchFamily="34" charset="-120"/>
            </a:rPr>
            <a:t>PayPal</a:t>
          </a:r>
          <a:endParaRPr lang="zh-TW" altLang="en-US" sz="1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82894" y="3634076"/>
        <a:ext cx="1791171" cy="1703713"/>
      </dsp:txXfrm>
    </dsp:sp>
    <dsp:sp modelId="{A6E5A825-836B-4CEC-A7C9-1C150FBAB8FE}">
      <dsp:nvSpPr>
        <dsp:cNvPr id="0" name=""/>
        <dsp:cNvSpPr/>
      </dsp:nvSpPr>
      <dsp:spPr>
        <a:xfrm rot="17978028">
          <a:off x="1551861" y="2629403"/>
          <a:ext cx="617569" cy="61153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600" kern="1200"/>
        </a:p>
      </dsp:txBody>
      <dsp:txXfrm>
        <a:off x="1598234" y="2831441"/>
        <a:ext cx="434110" cy="36691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2DFD86-E463-451E-9742-27E08C23EB27}">
      <dsp:nvSpPr>
        <dsp:cNvPr id="0" name=""/>
        <dsp:cNvSpPr/>
      </dsp:nvSpPr>
      <dsp:spPr>
        <a:xfrm rot="2937561">
          <a:off x="2447038" y="3634146"/>
          <a:ext cx="1162622" cy="17138"/>
        </a:xfrm>
        <a:custGeom>
          <a:avLst/>
          <a:gdLst/>
          <a:ahLst/>
          <a:cxnLst/>
          <a:rect l="0" t="0" r="0" b="0"/>
          <a:pathLst>
            <a:path>
              <a:moveTo>
                <a:pt x="0" y="8569"/>
              </a:moveTo>
              <a:lnTo>
                <a:pt x="1162622" y="8569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0072F10-9932-4641-888A-F7728D484B87}">
      <dsp:nvSpPr>
        <dsp:cNvPr id="0" name=""/>
        <dsp:cNvSpPr/>
      </dsp:nvSpPr>
      <dsp:spPr>
        <a:xfrm rot="8018460">
          <a:off x="1887527" y="3270531"/>
          <a:ext cx="206818" cy="17138"/>
        </a:xfrm>
        <a:custGeom>
          <a:avLst/>
          <a:gdLst/>
          <a:ahLst/>
          <a:cxnLst/>
          <a:rect l="0" t="0" r="0" b="0"/>
          <a:pathLst>
            <a:path>
              <a:moveTo>
                <a:pt x="0" y="8569"/>
              </a:moveTo>
              <a:lnTo>
                <a:pt x="206818" y="8569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07E4A9-5F22-4795-BFB7-F1CA252881CB}">
      <dsp:nvSpPr>
        <dsp:cNvPr id="0" name=""/>
        <dsp:cNvSpPr/>
      </dsp:nvSpPr>
      <dsp:spPr>
        <a:xfrm rot="1447164">
          <a:off x="2555937" y="3637561"/>
          <a:ext cx="3028491" cy="17138"/>
        </a:xfrm>
        <a:custGeom>
          <a:avLst/>
          <a:gdLst/>
          <a:ahLst/>
          <a:cxnLst/>
          <a:rect l="0" t="0" r="0" b="0"/>
          <a:pathLst>
            <a:path>
              <a:moveTo>
                <a:pt x="0" y="8569"/>
              </a:moveTo>
              <a:lnTo>
                <a:pt x="3028491" y="8569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138F1DE-BE3D-41AB-BFE8-690336687FFC}">
      <dsp:nvSpPr>
        <dsp:cNvPr id="0" name=""/>
        <dsp:cNvSpPr/>
      </dsp:nvSpPr>
      <dsp:spPr>
        <a:xfrm rot="522122">
          <a:off x="2662052" y="3267219"/>
          <a:ext cx="4531941" cy="17138"/>
        </a:xfrm>
        <a:custGeom>
          <a:avLst/>
          <a:gdLst/>
          <a:ahLst/>
          <a:cxnLst/>
          <a:rect l="0" t="0" r="0" b="0"/>
          <a:pathLst>
            <a:path>
              <a:moveTo>
                <a:pt x="0" y="8569"/>
              </a:moveTo>
              <a:lnTo>
                <a:pt x="4531941" y="8569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9C630D-4B1B-49B9-A8A1-B56F80743122}">
      <dsp:nvSpPr>
        <dsp:cNvPr id="0" name=""/>
        <dsp:cNvSpPr/>
      </dsp:nvSpPr>
      <dsp:spPr>
        <a:xfrm rot="33161">
          <a:off x="2688097" y="2886665"/>
          <a:ext cx="1704140" cy="17138"/>
        </a:xfrm>
        <a:custGeom>
          <a:avLst/>
          <a:gdLst/>
          <a:ahLst/>
          <a:cxnLst/>
          <a:rect l="0" t="0" r="0" b="0"/>
          <a:pathLst>
            <a:path>
              <a:moveTo>
                <a:pt x="0" y="8569"/>
              </a:moveTo>
              <a:lnTo>
                <a:pt x="1704140" y="8569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7E0C0A3-94A7-4AF6-824B-3235C5DE8D87}">
      <dsp:nvSpPr>
        <dsp:cNvPr id="0" name=""/>
        <dsp:cNvSpPr/>
      </dsp:nvSpPr>
      <dsp:spPr>
        <a:xfrm rot="21145450">
          <a:off x="2667763" y="2525029"/>
          <a:ext cx="4668166" cy="17138"/>
        </a:xfrm>
        <a:custGeom>
          <a:avLst/>
          <a:gdLst/>
          <a:ahLst/>
          <a:cxnLst/>
          <a:rect l="0" t="0" r="0" b="0"/>
          <a:pathLst>
            <a:path>
              <a:moveTo>
                <a:pt x="0" y="8569"/>
              </a:moveTo>
              <a:lnTo>
                <a:pt x="4668166" y="8569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796F17-8874-40D0-B3AC-32228770AA7B}">
      <dsp:nvSpPr>
        <dsp:cNvPr id="0" name=""/>
        <dsp:cNvSpPr/>
      </dsp:nvSpPr>
      <dsp:spPr>
        <a:xfrm rot="15086638">
          <a:off x="1761337" y="2196209"/>
          <a:ext cx="756963" cy="17138"/>
        </a:xfrm>
        <a:custGeom>
          <a:avLst/>
          <a:gdLst/>
          <a:ahLst/>
          <a:cxnLst/>
          <a:rect l="0" t="0" r="0" b="0"/>
          <a:pathLst>
            <a:path>
              <a:moveTo>
                <a:pt x="0" y="8569"/>
              </a:moveTo>
              <a:lnTo>
                <a:pt x="756963" y="8569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81CE1E-21B7-430A-8A54-9F3FB7B3B775}">
      <dsp:nvSpPr>
        <dsp:cNvPr id="0" name=""/>
        <dsp:cNvSpPr/>
      </dsp:nvSpPr>
      <dsp:spPr>
        <a:xfrm rot="20013314">
          <a:off x="2533759" y="2058986"/>
          <a:ext cx="2950764" cy="17138"/>
        </a:xfrm>
        <a:custGeom>
          <a:avLst/>
          <a:gdLst/>
          <a:ahLst/>
          <a:cxnLst/>
          <a:rect l="0" t="0" r="0" b="0"/>
          <a:pathLst>
            <a:path>
              <a:moveTo>
                <a:pt x="0" y="8569"/>
              </a:moveTo>
              <a:lnTo>
                <a:pt x="2950764" y="8569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F564F0C-8383-4E06-A7E5-B4BD185E1C30}">
      <dsp:nvSpPr>
        <dsp:cNvPr id="0" name=""/>
        <dsp:cNvSpPr/>
      </dsp:nvSpPr>
      <dsp:spPr>
        <a:xfrm rot="18220372">
          <a:off x="2267469" y="1968982"/>
          <a:ext cx="1408366" cy="17138"/>
        </a:xfrm>
        <a:custGeom>
          <a:avLst/>
          <a:gdLst/>
          <a:ahLst/>
          <a:cxnLst/>
          <a:rect l="0" t="0" r="0" b="0"/>
          <a:pathLst>
            <a:path>
              <a:moveTo>
                <a:pt x="0" y="8569"/>
              </a:moveTo>
              <a:lnTo>
                <a:pt x="1408366" y="8569"/>
              </a:lnTo>
            </a:path>
          </a:pathLst>
        </a:custGeom>
        <a:noFill/>
        <a:ln w="25400" cap="flat" cmpd="sng" algn="ctr">
          <a:solidFill>
            <a:schemeClr val="accent6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BDA6DF-7734-4C4A-B5B9-8897CF8D4DF5}">
      <dsp:nvSpPr>
        <dsp:cNvPr id="0" name=""/>
        <dsp:cNvSpPr/>
      </dsp:nvSpPr>
      <dsp:spPr>
        <a:xfrm>
          <a:off x="1907078" y="2031691"/>
          <a:ext cx="1525744" cy="1551161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ACD0CB6-A47C-4001-B563-6D7576D7A88B}">
      <dsp:nvSpPr>
        <dsp:cNvPr id="0" name=""/>
        <dsp:cNvSpPr/>
      </dsp:nvSpPr>
      <dsp:spPr>
        <a:xfrm>
          <a:off x="3036638" y="-1517"/>
          <a:ext cx="1490669" cy="152559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i="1" kern="1200" dirty="0" smtClean="0">
              <a:latin typeface="微軟正黑體" pitchFamily="34" charset="-120"/>
              <a:ea typeface="微軟正黑體" pitchFamily="34" charset="-120"/>
            </a:rPr>
            <a:t>免費</a:t>
          </a:r>
          <a:endParaRPr lang="zh-TW" altLang="en-US" sz="2400" i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254941" y="221902"/>
        <a:ext cx="1054063" cy="1078759"/>
      </dsp:txXfrm>
    </dsp:sp>
    <dsp:sp modelId="{7FE7AB07-7DB8-4C2E-A927-5539B498EA2C}">
      <dsp:nvSpPr>
        <dsp:cNvPr id="0" name=""/>
        <dsp:cNvSpPr/>
      </dsp:nvSpPr>
      <dsp:spPr>
        <a:xfrm>
          <a:off x="5220453" y="450304"/>
          <a:ext cx="1532791" cy="126716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第三方支</a:t>
          </a:r>
          <a:r>
            <a:rPr lang="zh-TW" altLang="en-US" sz="2400" i="1" kern="1200" dirty="0" smtClean="0">
              <a:latin typeface="微軟正黑體" pitchFamily="34" charset="-120"/>
              <a:ea typeface="微軟正黑體" pitchFamily="34" charset="-120"/>
            </a:rPr>
            <a:t>付</a:t>
          </a:r>
          <a:endParaRPr lang="zh-TW" altLang="en-US" sz="2400" i="1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444925" y="635876"/>
        <a:ext cx="1083847" cy="896020"/>
      </dsp:txXfrm>
    </dsp:sp>
    <dsp:sp modelId="{23E15592-2100-41BD-AF5B-60D32176D668}">
      <dsp:nvSpPr>
        <dsp:cNvPr id="0" name=""/>
        <dsp:cNvSpPr/>
      </dsp:nvSpPr>
      <dsp:spPr>
        <a:xfrm>
          <a:off x="882359" y="224394"/>
          <a:ext cx="1742949" cy="166107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300" kern="1200" dirty="0" smtClean="0">
              <a:latin typeface="微軟正黑體" pitchFamily="34" charset="-120"/>
              <a:ea typeface="微軟正黑體" pitchFamily="34" charset="-120"/>
            </a:rPr>
            <a:t>評價體系</a:t>
          </a:r>
          <a:endParaRPr lang="zh-TW" altLang="en-US" sz="23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137608" y="467653"/>
        <a:ext cx="1232451" cy="1174555"/>
      </dsp:txXfrm>
    </dsp:sp>
    <dsp:sp modelId="{325C1EE8-CB0B-46F2-A2AC-EAE9DE467378}">
      <dsp:nvSpPr>
        <dsp:cNvPr id="0" name=""/>
        <dsp:cNvSpPr/>
      </dsp:nvSpPr>
      <dsp:spPr>
        <a:xfrm>
          <a:off x="7309345" y="1450600"/>
          <a:ext cx="1386187" cy="136784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溝通平台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512347" y="1650916"/>
        <a:ext cx="980183" cy="967212"/>
      </dsp:txXfrm>
    </dsp:sp>
    <dsp:sp modelId="{499B91BA-F9BD-406C-94CB-5A5324C57165}">
      <dsp:nvSpPr>
        <dsp:cNvPr id="0" name=""/>
        <dsp:cNvSpPr/>
      </dsp:nvSpPr>
      <dsp:spPr>
        <a:xfrm>
          <a:off x="4392111" y="2031695"/>
          <a:ext cx="2263521" cy="176535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>
              <a:latin typeface="微軟正黑體" pitchFamily="34" charset="-120"/>
              <a:ea typeface="微軟正黑體" pitchFamily="34" charset="-120"/>
            </a:rPr>
            <a:t>UES(User Experience Design)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4723596" y="2290225"/>
        <a:ext cx="1600551" cy="1248290"/>
      </dsp:txXfrm>
    </dsp:sp>
    <dsp:sp modelId="{740DA77D-C4AD-4998-9A8A-F420B94FDF5E}">
      <dsp:nvSpPr>
        <dsp:cNvPr id="0" name=""/>
        <dsp:cNvSpPr/>
      </dsp:nvSpPr>
      <dsp:spPr>
        <a:xfrm>
          <a:off x="7157069" y="3031986"/>
          <a:ext cx="1553014" cy="1407650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200" kern="1200" dirty="0" smtClean="0">
              <a:latin typeface="微軟正黑體" pitchFamily="34" charset="-120"/>
              <a:ea typeface="微軟正黑體" pitchFamily="34" charset="-120"/>
            </a:rPr>
            <a:t>與物流關係</a:t>
          </a:r>
          <a:endParaRPr lang="zh-TW" altLang="en-US" sz="22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384503" y="3238132"/>
        <a:ext cx="1098146" cy="995358"/>
      </dsp:txXfrm>
    </dsp:sp>
    <dsp:sp modelId="{B4BC1B02-F81D-40BF-A4D9-57375CF09C11}">
      <dsp:nvSpPr>
        <dsp:cNvPr id="0" name=""/>
        <dsp:cNvSpPr/>
      </dsp:nvSpPr>
      <dsp:spPr>
        <a:xfrm>
          <a:off x="5359049" y="3926319"/>
          <a:ext cx="1553926" cy="1289483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與銀行的聯繫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5586616" y="4115159"/>
        <a:ext cx="1098792" cy="911803"/>
      </dsp:txXfrm>
    </dsp:sp>
    <dsp:sp modelId="{8C3804B3-AEA5-43DF-9112-1471563C9026}">
      <dsp:nvSpPr>
        <dsp:cNvPr id="0" name=""/>
        <dsp:cNvSpPr/>
      </dsp:nvSpPr>
      <dsp:spPr>
        <a:xfrm>
          <a:off x="0" y="3096343"/>
          <a:ext cx="2319758" cy="2108406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循環電子商務商流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39721" y="3405112"/>
        <a:ext cx="1640316" cy="1490868"/>
      </dsp:txXfrm>
    </dsp:sp>
    <dsp:sp modelId="{D30EC7A5-55AD-40FB-A034-D34AF28FB11C}">
      <dsp:nvSpPr>
        <dsp:cNvPr id="0" name=""/>
        <dsp:cNvSpPr/>
      </dsp:nvSpPr>
      <dsp:spPr>
        <a:xfrm>
          <a:off x="3092415" y="3816424"/>
          <a:ext cx="1943640" cy="2032472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消費者保障服務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3377054" y="4114073"/>
        <a:ext cx="1374362" cy="1437174"/>
      </dsp:txXfrm>
    </dsp:sp>
    <dsp:sp modelId="{071E658D-76A2-4EC0-9938-A8BCC12CD300}">
      <dsp:nvSpPr>
        <dsp:cNvPr id="0" name=""/>
        <dsp:cNvSpPr/>
      </dsp:nvSpPr>
      <dsp:spPr>
        <a:xfrm>
          <a:off x="3347864" y="3816424"/>
          <a:ext cx="2915461" cy="2032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假一賠三</a:t>
          </a:r>
          <a:endParaRPr lang="zh-TW" altLang="en-US" sz="1400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“7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天無理由退貨</a:t>
          </a:r>
          <a:r>
            <a:rPr lang="en-US" altLang="zh-TW" sz="1400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”</a:t>
          </a:r>
          <a:endParaRPr lang="zh-TW" altLang="en-US" sz="1400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商品如實描述</a:t>
          </a:r>
          <a:endParaRPr lang="zh-TW" altLang="en-US" sz="1400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altLang="zh-TW" sz="1400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30</a:t>
          </a:r>
          <a:r>
            <a:rPr lang="zh-TW" altLang="en-US" sz="1400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天維修</a:t>
          </a:r>
          <a:endParaRPr lang="zh-TW" altLang="en-US" sz="1400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虛擬物品閃電發貨</a:t>
          </a:r>
          <a:endParaRPr lang="zh-TW" altLang="en-US" sz="1400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400" kern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rPr>
            <a:t>正品保證</a:t>
          </a:r>
          <a:endParaRPr lang="zh-TW" altLang="en-US" sz="1400" kern="1200" dirty="0">
            <a:solidFill>
              <a:schemeClr val="tx1"/>
            </a:solidFill>
            <a:latin typeface="微軟正黑體" pitchFamily="34" charset="-120"/>
            <a:ea typeface="微軟正黑體" pitchFamily="34" charset="-120"/>
          </a:endParaRPr>
        </a:p>
      </dsp:txBody>
      <dsp:txXfrm>
        <a:off x="3347864" y="3816424"/>
        <a:ext cx="2915461" cy="203247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A368C5-4D5B-48C6-9B63-59BBDA9C885E}">
      <dsp:nvSpPr>
        <dsp:cNvPr id="0" name=""/>
        <dsp:cNvSpPr/>
      </dsp:nvSpPr>
      <dsp:spPr>
        <a:xfrm>
          <a:off x="1635794" y="0"/>
          <a:ext cx="5318051" cy="5318051"/>
        </a:xfrm>
        <a:prstGeom prst="diamond">
          <a:avLst/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8AC12D9-2E52-4D58-B603-68662AFBE854}">
      <dsp:nvSpPr>
        <dsp:cNvPr id="0" name=""/>
        <dsp:cNvSpPr/>
      </dsp:nvSpPr>
      <dsp:spPr>
        <a:xfrm>
          <a:off x="2141009" y="505214"/>
          <a:ext cx="2074039" cy="207403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 dirty="0" smtClean="0"/>
            <a:t>B2B(business to business)</a:t>
          </a:r>
          <a:endParaRPr lang="zh-TW" altLang="en-US" sz="2300" kern="1200" dirty="0"/>
        </a:p>
      </dsp:txBody>
      <dsp:txXfrm>
        <a:off x="2242255" y="606460"/>
        <a:ext cx="1871547" cy="1871547"/>
      </dsp:txXfrm>
    </dsp:sp>
    <dsp:sp modelId="{E8E32FBE-F727-4B0F-BD1C-95F1A20DBA90}">
      <dsp:nvSpPr>
        <dsp:cNvPr id="0" name=""/>
        <dsp:cNvSpPr/>
      </dsp:nvSpPr>
      <dsp:spPr>
        <a:xfrm>
          <a:off x="4374590" y="505214"/>
          <a:ext cx="2074039" cy="207403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 dirty="0" smtClean="0"/>
            <a:t>B2C(business to customer)</a:t>
          </a:r>
          <a:endParaRPr lang="zh-TW" altLang="en-US" sz="2300" kern="1200" dirty="0"/>
        </a:p>
      </dsp:txBody>
      <dsp:txXfrm>
        <a:off x="4475836" y="606460"/>
        <a:ext cx="1871547" cy="1871547"/>
      </dsp:txXfrm>
    </dsp:sp>
    <dsp:sp modelId="{CFB008A9-91BA-4E60-A918-C898B4EEB0C1}">
      <dsp:nvSpPr>
        <dsp:cNvPr id="0" name=""/>
        <dsp:cNvSpPr/>
      </dsp:nvSpPr>
      <dsp:spPr>
        <a:xfrm>
          <a:off x="2141009" y="2738796"/>
          <a:ext cx="2074039" cy="207403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 dirty="0" smtClean="0"/>
            <a:t>C2C(customer to customer)</a:t>
          </a:r>
          <a:endParaRPr lang="zh-TW" altLang="en-US" sz="2300" kern="1200" dirty="0"/>
        </a:p>
      </dsp:txBody>
      <dsp:txXfrm>
        <a:off x="2242255" y="2840042"/>
        <a:ext cx="1871547" cy="1871547"/>
      </dsp:txXfrm>
    </dsp:sp>
    <dsp:sp modelId="{74EF39C0-CE2D-49AA-A4D1-EB9590FDD0FE}">
      <dsp:nvSpPr>
        <dsp:cNvPr id="0" name=""/>
        <dsp:cNvSpPr/>
      </dsp:nvSpPr>
      <dsp:spPr>
        <a:xfrm>
          <a:off x="4374590" y="2738796"/>
          <a:ext cx="2074039" cy="2074039"/>
        </a:xfrm>
        <a:prstGeom prst="roundRect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6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300" kern="1200" dirty="0" smtClean="0"/>
            <a:t>B2G(business to government)</a:t>
          </a:r>
          <a:endParaRPr lang="zh-TW" altLang="en-US" sz="2300" kern="1200" dirty="0"/>
        </a:p>
      </dsp:txBody>
      <dsp:txXfrm>
        <a:off x="4475836" y="2840042"/>
        <a:ext cx="1871547" cy="18715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F5118F-AFB0-408C-9AD6-84948C9BF870}">
      <dsp:nvSpPr>
        <dsp:cNvPr id="0" name=""/>
        <dsp:cNvSpPr/>
      </dsp:nvSpPr>
      <dsp:spPr>
        <a:xfrm>
          <a:off x="3797" y="1881395"/>
          <a:ext cx="1660262" cy="1323021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買家付款至第三方支付寶</a:t>
          </a:r>
          <a:endParaRPr lang="zh-TW" altLang="en-US" sz="1800" kern="1200" dirty="0"/>
        </a:p>
      </dsp:txBody>
      <dsp:txXfrm>
        <a:off x="42547" y="1920145"/>
        <a:ext cx="1582762" cy="1245521"/>
      </dsp:txXfrm>
    </dsp:sp>
    <dsp:sp modelId="{4D9BA133-15CF-49C5-B19E-7B96E117AEF9}">
      <dsp:nvSpPr>
        <dsp:cNvPr id="0" name=""/>
        <dsp:cNvSpPr/>
      </dsp:nvSpPr>
      <dsp:spPr>
        <a:xfrm>
          <a:off x="1830086" y="2337033"/>
          <a:ext cx="351975" cy="411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1830086" y="2419382"/>
        <a:ext cx="246383" cy="247047"/>
      </dsp:txXfrm>
    </dsp:sp>
    <dsp:sp modelId="{00054A1A-DC4C-4A87-9EF1-63225000208C}">
      <dsp:nvSpPr>
        <dsp:cNvPr id="0" name=""/>
        <dsp:cNvSpPr/>
      </dsp:nvSpPr>
      <dsp:spPr>
        <a:xfrm>
          <a:off x="2328165" y="1881395"/>
          <a:ext cx="1660262" cy="1323021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支付寶平台通買家發貨</a:t>
          </a:r>
          <a:endParaRPr lang="zh-TW" altLang="en-US" sz="1800" kern="1200" dirty="0"/>
        </a:p>
      </dsp:txBody>
      <dsp:txXfrm>
        <a:off x="2366915" y="1920145"/>
        <a:ext cx="1582762" cy="1245521"/>
      </dsp:txXfrm>
    </dsp:sp>
    <dsp:sp modelId="{102C16A8-5937-4DBC-8708-690513EBBFFB}">
      <dsp:nvSpPr>
        <dsp:cNvPr id="0" name=""/>
        <dsp:cNvSpPr/>
      </dsp:nvSpPr>
      <dsp:spPr>
        <a:xfrm>
          <a:off x="4154454" y="2337033"/>
          <a:ext cx="351975" cy="411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4154454" y="2419382"/>
        <a:ext cx="246383" cy="247047"/>
      </dsp:txXfrm>
    </dsp:sp>
    <dsp:sp modelId="{0D33B488-341F-492C-80D0-503E082297AD}">
      <dsp:nvSpPr>
        <dsp:cNvPr id="0" name=""/>
        <dsp:cNvSpPr/>
      </dsp:nvSpPr>
      <dsp:spPr>
        <a:xfrm>
          <a:off x="4652533" y="1881395"/>
          <a:ext cx="1660262" cy="1323021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買家確實收到商品後，第三方支付寶轉帳給賣家</a:t>
          </a:r>
          <a:endParaRPr lang="zh-TW" altLang="en-US" sz="1800" kern="1200" dirty="0"/>
        </a:p>
      </dsp:txBody>
      <dsp:txXfrm>
        <a:off x="4691283" y="1920145"/>
        <a:ext cx="1582762" cy="1245521"/>
      </dsp:txXfrm>
    </dsp:sp>
    <dsp:sp modelId="{C3494B30-5326-4168-B1D7-4FC692996FEB}">
      <dsp:nvSpPr>
        <dsp:cNvPr id="0" name=""/>
        <dsp:cNvSpPr/>
      </dsp:nvSpPr>
      <dsp:spPr>
        <a:xfrm>
          <a:off x="6478822" y="2337033"/>
          <a:ext cx="351975" cy="41174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400" kern="1200"/>
        </a:p>
      </dsp:txBody>
      <dsp:txXfrm>
        <a:off x="6478822" y="2419382"/>
        <a:ext cx="246383" cy="247047"/>
      </dsp:txXfrm>
    </dsp:sp>
    <dsp:sp modelId="{096C766B-52BD-456F-9F50-60A755325FF0}">
      <dsp:nvSpPr>
        <dsp:cNvPr id="0" name=""/>
        <dsp:cNvSpPr/>
      </dsp:nvSpPr>
      <dsp:spPr>
        <a:xfrm>
          <a:off x="6976900" y="1881395"/>
          <a:ext cx="1660262" cy="1323021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/>
            <a:t>交易成功</a:t>
          </a:r>
          <a:endParaRPr lang="zh-TW" altLang="en-US" sz="1800" kern="1200" dirty="0"/>
        </a:p>
      </dsp:txBody>
      <dsp:txXfrm>
        <a:off x="7015650" y="1920145"/>
        <a:ext cx="1582762" cy="124552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A71713-EE1E-43DE-ADF9-539A8D23F628}">
      <dsp:nvSpPr>
        <dsp:cNvPr id="0" name=""/>
        <dsp:cNvSpPr/>
      </dsp:nvSpPr>
      <dsp:spPr>
        <a:xfrm>
          <a:off x="648085" y="-108016"/>
          <a:ext cx="7044460" cy="6741369"/>
        </a:xfrm>
        <a:prstGeom prst="ellipse">
          <a:avLst/>
        </a:prstGeom>
        <a:gradFill rotWithShape="1">
          <a:gsLst>
            <a:gs pos="0">
              <a:schemeClr val="accent6">
                <a:shade val="51000"/>
                <a:satMod val="130000"/>
              </a:schemeClr>
            </a:gs>
            <a:gs pos="80000">
              <a:schemeClr val="accent6">
                <a:shade val="93000"/>
                <a:satMod val="130000"/>
              </a:schemeClr>
            </a:gs>
            <a:gs pos="100000">
              <a:schemeClr val="accent6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400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400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400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淘寶網建立以</a:t>
          </a:r>
          <a:r>
            <a:rPr lang="en-US" altLang="zh-TW" sz="2400" kern="1200" dirty="0" smtClean="0">
              <a:latin typeface="微軟正黑體" pitchFamily="34" charset="-120"/>
              <a:ea typeface="微軟正黑體" pitchFamily="34" charset="-120"/>
            </a:rPr>
            <a:t>C2C</a:t>
          </a: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為主，結合</a:t>
          </a:r>
          <a:r>
            <a:rPr lang="en-US" altLang="zh-TW" sz="2400" kern="1200" dirty="0" smtClean="0">
              <a:latin typeface="微軟正黑體" pitchFamily="34" charset="-120"/>
              <a:ea typeface="微軟正黑體" pitchFamily="34" charset="-120"/>
            </a:rPr>
            <a:t>B2B</a:t>
          </a: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的模式，必然佔有中國這個容量巨大的市場。</a:t>
          </a:r>
          <a:endParaRPr lang="zh-TW" altLang="en-US" sz="2400" kern="1200" dirty="0"/>
        </a:p>
      </dsp:txBody>
      <dsp:txXfrm>
        <a:off x="2849479" y="229052"/>
        <a:ext cx="2641672" cy="674136"/>
      </dsp:txXfrm>
    </dsp:sp>
    <dsp:sp modelId="{3A1CBCD3-341F-4C6A-AEEF-C547BF5D1CE8}">
      <dsp:nvSpPr>
        <dsp:cNvPr id="0" name=""/>
        <dsp:cNvSpPr/>
      </dsp:nvSpPr>
      <dsp:spPr>
        <a:xfrm>
          <a:off x="1728167" y="1332172"/>
          <a:ext cx="5048159" cy="5048159"/>
        </a:xfrm>
        <a:prstGeom prst="ellipse">
          <a:avLst/>
        </a:prstGeom>
        <a:solidFill>
          <a:schemeClr val="accent3">
            <a:hueOff val="1875044"/>
            <a:satOff val="-2813"/>
            <a:lumOff val="-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400" kern="1200" dirty="0" smtClean="0">
            <a:latin typeface="微軟正黑體" pitchFamily="34" charset="-120"/>
            <a:ea typeface="微軟正黑體" pitchFamily="34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400" kern="1200" dirty="0" smtClean="0">
            <a:latin typeface="微軟正黑體" pitchFamily="34" charset="-120"/>
            <a:ea typeface="微軟正黑體" pitchFamily="34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400" kern="1200" dirty="0" smtClean="0">
            <a:latin typeface="微軟正黑體" pitchFamily="34" charset="-120"/>
            <a:ea typeface="微軟正黑體" pitchFamily="34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400" kern="1200" dirty="0" smtClean="0">
            <a:latin typeface="微軟正黑體" pitchFamily="34" charset="-120"/>
            <a:ea typeface="微軟正黑體" pitchFamily="34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400" kern="1200" dirty="0" smtClean="0">
            <a:latin typeface="微軟正黑體" pitchFamily="34" charset="-120"/>
            <a:ea typeface="微軟正黑體" pitchFamily="34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400" kern="1200" dirty="0" smtClean="0">
            <a:latin typeface="微軟正黑體" pitchFamily="34" charset="-120"/>
            <a:ea typeface="微軟正黑體" pitchFamily="34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400" kern="1200" dirty="0" smtClean="0">
            <a:latin typeface="微軟正黑體" pitchFamily="34" charset="-120"/>
            <a:ea typeface="微軟正黑體" pitchFamily="34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堅持技術創新，服務創新，營銷創新。</a:t>
          </a:r>
          <a:endParaRPr lang="zh-TW" altLang="en-US" sz="2400" kern="1200" dirty="0" smtClean="0"/>
        </a:p>
        <a:p>
          <a:pPr lvl="0" algn="ctr">
            <a:spcBef>
              <a:spcPct val="0"/>
            </a:spcBef>
          </a:pPr>
          <a:endParaRPr lang="zh-TW" altLang="en-US" sz="2400" kern="1200" dirty="0"/>
        </a:p>
      </dsp:txBody>
      <dsp:txXfrm>
        <a:off x="3163738" y="1622442"/>
        <a:ext cx="2177018" cy="580538"/>
      </dsp:txXfrm>
    </dsp:sp>
    <dsp:sp modelId="{4A2B54D6-941A-4A02-9D38-DC9A53BA543B}">
      <dsp:nvSpPr>
        <dsp:cNvPr id="0" name=""/>
        <dsp:cNvSpPr/>
      </dsp:nvSpPr>
      <dsp:spPr>
        <a:xfrm>
          <a:off x="1983436" y="1857632"/>
          <a:ext cx="4718958" cy="4718958"/>
        </a:xfrm>
        <a:prstGeom prst="ellipse">
          <a:avLst/>
        </a:prstGeom>
        <a:solidFill>
          <a:schemeClr val="accent3">
            <a:hueOff val="3750088"/>
            <a:satOff val="-5627"/>
            <a:lumOff val="-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altLang="zh-TW" sz="2400" kern="1200" dirty="0" smtClean="0">
            <a:latin typeface="微軟正黑體" pitchFamily="34" charset="-120"/>
            <a:ea typeface="微軟正黑體" pitchFamily="34" charset="-12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加強客戶關係管理。</a:t>
          </a:r>
          <a:endParaRPr lang="en-US" altLang="zh-TW" sz="2400" kern="1200" dirty="0" smtClean="0">
            <a:latin typeface="微軟正黑體" pitchFamily="34" charset="-120"/>
            <a:ea typeface="微軟正黑體" pitchFamily="34" charset="-120"/>
          </a:endParaRPr>
        </a:p>
      </dsp:txBody>
      <dsp:txXfrm>
        <a:off x="3121885" y="2183240"/>
        <a:ext cx="2442060" cy="651216"/>
      </dsp:txXfrm>
    </dsp:sp>
    <dsp:sp modelId="{5FB13C25-427D-49F1-8A50-E6E0214181DE}">
      <dsp:nvSpPr>
        <dsp:cNvPr id="0" name=""/>
        <dsp:cNvSpPr/>
      </dsp:nvSpPr>
      <dsp:spPr>
        <a:xfrm>
          <a:off x="2449955" y="2870988"/>
          <a:ext cx="3707752" cy="3707752"/>
        </a:xfrm>
        <a:prstGeom prst="ellipse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2000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精心設計網站也是</a:t>
          </a:r>
          <a:r>
            <a:rPr lang="en-US" altLang="zh-TW" sz="2000" kern="1200" dirty="0" smtClean="0">
              <a:latin typeface="微軟正黑體" pitchFamily="34" charset="-120"/>
              <a:ea typeface="微軟正黑體" pitchFamily="34" charset="-120"/>
            </a:rPr>
            <a:t>B2C</a:t>
          </a:r>
          <a:r>
            <a:rPr lang="zh-TW" altLang="en-US" sz="2000" kern="1200" dirty="0" smtClean="0">
              <a:latin typeface="微軟正黑體" pitchFamily="34" charset="-120"/>
              <a:ea typeface="微軟正黑體" pitchFamily="34" charset="-120"/>
            </a:rPr>
            <a:t>發展的根本。</a:t>
          </a:r>
          <a:endParaRPr lang="zh-TW" altLang="en-US" sz="2000" kern="1200" dirty="0"/>
        </a:p>
      </dsp:txBody>
      <dsp:txXfrm>
        <a:off x="3302739" y="3204685"/>
        <a:ext cx="2002186" cy="667395"/>
      </dsp:txXfrm>
    </dsp:sp>
    <dsp:sp modelId="{45E38F1B-A416-410B-9F8E-AC65C73A7396}">
      <dsp:nvSpPr>
        <dsp:cNvPr id="0" name=""/>
        <dsp:cNvSpPr/>
      </dsp:nvSpPr>
      <dsp:spPr>
        <a:xfrm>
          <a:off x="3024323" y="3852430"/>
          <a:ext cx="2696547" cy="2696547"/>
        </a:xfrm>
        <a:prstGeom prst="ellipse">
          <a:avLst/>
        </a:prstGeom>
        <a:solidFill>
          <a:schemeClr val="accent3">
            <a:hueOff val="7500176"/>
            <a:satOff val="-11253"/>
            <a:lumOff val="-18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800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800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建立優秀的企業文化，考慮對社會環境的責任</a:t>
          </a: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。</a:t>
          </a:r>
          <a:endParaRPr lang="zh-TW" altLang="en-US" sz="1200" kern="1200" dirty="0"/>
        </a:p>
      </dsp:txBody>
      <dsp:txXfrm>
        <a:off x="3496219" y="4189498"/>
        <a:ext cx="1752755" cy="674136"/>
      </dsp:txXfrm>
    </dsp:sp>
    <dsp:sp modelId="{8D8CE0AE-B29D-4EF2-8D90-9002BB292D8A}">
      <dsp:nvSpPr>
        <dsp:cNvPr id="0" name=""/>
        <dsp:cNvSpPr/>
      </dsp:nvSpPr>
      <dsp:spPr>
        <a:xfrm>
          <a:off x="3168346" y="4290095"/>
          <a:ext cx="2405421" cy="2222915"/>
        </a:xfrm>
        <a:prstGeom prst="ellipse">
          <a:avLst/>
        </a:prstGeom>
        <a:solidFill>
          <a:schemeClr val="accent3">
            <a:hueOff val="9375220"/>
            <a:satOff val="-14067"/>
            <a:lumOff val="-22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200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200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200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200" kern="1200" dirty="0" smtClean="0">
              <a:latin typeface="微軟正黑體" pitchFamily="34" charset="-120"/>
              <a:ea typeface="微軟正黑體" pitchFamily="34" charset="-120"/>
            </a:rPr>
            <a:t>B2C</a:t>
          </a: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、 </a:t>
          </a:r>
          <a:r>
            <a:rPr lang="en-US" altLang="zh-TW" sz="1200" kern="1200" dirty="0" smtClean="0">
              <a:latin typeface="微軟正黑體" pitchFamily="34" charset="-120"/>
              <a:ea typeface="微軟正黑體" pitchFamily="34" charset="-120"/>
            </a:rPr>
            <a:t>C2C</a:t>
          </a: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網站需要突破功能性利益</a:t>
          </a:r>
          <a:r>
            <a:rPr lang="en-US" altLang="zh-TW" sz="1200" kern="1200" dirty="0" smtClean="0">
              <a:latin typeface="微軟正黑體" pitchFamily="34" charset="-120"/>
              <a:ea typeface="微軟正黑體" pitchFamily="34" charset="-120"/>
            </a:rPr>
            <a:t>”</a:t>
          </a: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新穎 快捷 時會 全面</a:t>
          </a:r>
          <a:r>
            <a:rPr lang="en-US" altLang="zh-TW" sz="1200" kern="1200" dirty="0" smtClean="0">
              <a:latin typeface="微軟正黑體" pitchFamily="34" charset="-120"/>
              <a:ea typeface="微軟正黑體" pitchFamily="34" charset="-120"/>
            </a:rPr>
            <a:t>”</a:t>
          </a:r>
          <a:r>
            <a:rPr lang="zh-TW" altLang="en-US" sz="1200" kern="1200" dirty="0" smtClean="0">
              <a:latin typeface="微軟正黑體" pitchFamily="34" charset="-120"/>
              <a:ea typeface="微軟正黑體" pitchFamily="34" charset="-120"/>
            </a:rPr>
            <a:t>資源共享。</a:t>
          </a:r>
          <a:endParaRPr lang="zh-TW" altLang="en-US" sz="1200" kern="1200" dirty="0"/>
        </a:p>
      </dsp:txBody>
      <dsp:txXfrm>
        <a:off x="3553214" y="4622421"/>
        <a:ext cx="1635686" cy="535722"/>
      </dsp:txXfrm>
    </dsp:sp>
    <dsp:sp modelId="{92DDD99C-AA58-411C-9068-9085DF9490E4}">
      <dsp:nvSpPr>
        <dsp:cNvPr id="0" name=""/>
        <dsp:cNvSpPr/>
      </dsp:nvSpPr>
      <dsp:spPr>
        <a:xfrm>
          <a:off x="3600402" y="4896548"/>
          <a:ext cx="1627929" cy="1670319"/>
        </a:xfrm>
        <a:prstGeom prst="ellipse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400" kern="1200" dirty="0" smtClean="0">
              <a:latin typeface="微軟正黑體" pitchFamily="34" charset="-120"/>
              <a:ea typeface="微軟正黑體" pitchFamily="34" charset="-120"/>
            </a:rPr>
            <a:t>打造品牌核心價值</a:t>
          </a:r>
          <a:endParaRPr lang="zh-TW" altLang="en-US" sz="1400" kern="1200" dirty="0"/>
        </a:p>
      </dsp:txBody>
      <dsp:txXfrm>
        <a:off x="3838807" y="5314128"/>
        <a:ext cx="1151119" cy="8351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FFAC9F-1301-4936-87DF-2005052C1AD2}">
      <dsp:nvSpPr>
        <dsp:cNvPr id="0" name=""/>
        <dsp:cNvSpPr/>
      </dsp:nvSpPr>
      <dsp:spPr>
        <a:xfrm rot="5400000">
          <a:off x="-276011" y="278206"/>
          <a:ext cx="1840076" cy="12880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1</a:t>
          </a:r>
          <a:endParaRPr lang="zh-TW" altLang="en-US" sz="3600" kern="1200" dirty="0"/>
        </a:p>
      </dsp:txBody>
      <dsp:txXfrm rot="-5400000">
        <a:off x="1" y="646222"/>
        <a:ext cx="1288053" cy="552023"/>
      </dsp:txXfrm>
    </dsp:sp>
    <dsp:sp modelId="{45067A6C-FE28-4D2C-BEFE-1AB664BF12D3}">
      <dsp:nvSpPr>
        <dsp:cNvPr id="0" name=""/>
        <dsp:cNvSpPr/>
      </dsp:nvSpPr>
      <dsp:spPr>
        <a:xfrm rot="5400000">
          <a:off x="4160801" y="-2870553"/>
          <a:ext cx="1196049" cy="69415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搜尋關鍵字</a:t>
          </a:r>
          <a:r>
            <a:rPr lang="en-US" altLang="zh-TW" sz="2400" kern="1200" dirty="0" smtClean="0">
              <a:latin typeface="微軟正黑體" pitchFamily="34" charset="-120"/>
              <a:ea typeface="微軟正黑體" pitchFamily="34" charset="-120"/>
            </a:rPr>
            <a:t>__</a:t>
          </a: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淘寶</a:t>
          </a:r>
          <a:r>
            <a:rPr lang="en-US" altLang="zh-TW" sz="2400" kern="1200" dirty="0" smtClean="0">
              <a:latin typeface="微軟正黑體" pitchFamily="34" charset="-120"/>
              <a:ea typeface="微軟正黑體" pitchFamily="34" charset="-120"/>
            </a:rPr>
            <a:t>!!!!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註冊淘寶會員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1288053" y="60581"/>
        <a:ext cx="6883160" cy="1079277"/>
      </dsp:txXfrm>
    </dsp:sp>
    <dsp:sp modelId="{9CA45B03-67D0-4499-A5FF-7E8FE6119ECB}">
      <dsp:nvSpPr>
        <dsp:cNvPr id="0" name=""/>
        <dsp:cNvSpPr/>
      </dsp:nvSpPr>
      <dsp:spPr>
        <a:xfrm rot="5400000">
          <a:off x="-276011" y="1926557"/>
          <a:ext cx="1840076" cy="12880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2</a:t>
          </a:r>
          <a:endParaRPr lang="zh-TW" altLang="en-US" sz="3600" kern="1200" dirty="0"/>
        </a:p>
      </dsp:txBody>
      <dsp:txXfrm rot="-5400000">
        <a:off x="1" y="2294573"/>
        <a:ext cx="1288053" cy="552023"/>
      </dsp:txXfrm>
    </dsp:sp>
    <dsp:sp modelId="{CF9FDBE1-2C32-470A-8BF1-E1F1E654F77E}">
      <dsp:nvSpPr>
        <dsp:cNvPr id="0" name=""/>
        <dsp:cNvSpPr/>
      </dsp:nvSpPr>
      <dsp:spPr>
        <a:xfrm rot="5400000">
          <a:off x="4160801" y="-1222202"/>
          <a:ext cx="1196049" cy="69415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至信箱收認證郵件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至淘寶登入會員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1288053" y="1708932"/>
        <a:ext cx="6883160" cy="1079277"/>
      </dsp:txXfrm>
    </dsp:sp>
    <dsp:sp modelId="{3EC0D0D7-0064-4CD2-9D76-E5F53C3D46C6}">
      <dsp:nvSpPr>
        <dsp:cNvPr id="0" name=""/>
        <dsp:cNvSpPr/>
      </dsp:nvSpPr>
      <dsp:spPr>
        <a:xfrm rot="5400000">
          <a:off x="-276011" y="3574908"/>
          <a:ext cx="1840076" cy="128805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/>
            <a:t>3</a:t>
          </a:r>
          <a:endParaRPr lang="zh-TW" altLang="en-US" sz="3600" kern="1200" dirty="0"/>
        </a:p>
      </dsp:txBody>
      <dsp:txXfrm rot="-5400000">
        <a:off x="1" y="3942924"/>
        <a:ext cx="1288053" cy="552023"/>
      </dsp:txXfrm>
    </dsp:sp>
    <dsp:sp modelId="{DD67418A-B773-4744-8191-C456BD263505}">
      <dsp:nvSpPr>
        <dsp:cNvPr id="0" name=""/>
        <dsp:cNvSpPr/>
      </dsp:nvSpPr>
      <dsp:spPr>
        <a:xfrm rot="5400000">
          <a:off x="4160801" y="426148"/>
          <a:ext cx="1196049" cy="694154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開始找商品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評估賣家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1288053" y="3357282"/>
        <a:ext cx="6883160" cy="107927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D4BFE2-F75A-47B2-A06D-EBE026366AC8}">
      <dsp:nvSpPr>
        <dsp:cNvPr id="0" name=""/>
        <dsp:cNvSpPr/>
      </dsp:nvSpPr>
      <dsp:spPr>
        <a:xfrm rot="5400000">
          <a:off x="-269011" y="269718"/>
          <a:ext cx="1793411" cy="12553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400" kern="1200" dirty="0" smtClean="0"/>
            <a:t>4</a:t>
          </a:r>
          <a:endParaRPr lang="zh-TW" altLang="en-US" sz="2400" kern="1200" dirty="0"/>
        </a:p>
      </dsp:txBody>
      <dsp:txXfrm rot="-5400000">
        <a:off x="1" y="628400"/>
        <a:ext cx="1255388" cy="538023"/>
      </dsp:txXfrm>
    </dsp:sp>
    <dsp:sp modelId="{2E8BA64C-E196-45B9-8B45-F5E862498E29}">
      <dsp:nvSpPr>
        <dsp:cNvPr id="0" name=""/>
        <dsp:cNvSpPr/>
      </dsp:nvSpPr>
      <dsp:spPr>
        <a:xfrm rot="5400000">
          <a:off x="4159635" y="-2903540"/>
          <a:ext cx="1165717" cy="69742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 smtClean="0">
              <a:latin typeface="微軟正黑體" pitchFamily="34" charset="-120"/>
              <a:ea typeface="微軟正黑體" pitchFamily="34" charset="-120"/>
            </a:rPr>
            <a:t>選擇付款方式</a:t>
          </a:r>
          <a:endParaRPr lang="zh-TW" altLang="en-US" sz="23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1255388" y="57613"/>
        <a:ext cx="6917305" cy="1051905"/>
      </dsp:txXfrm>
    </dsp:sp>
    <dsp:sp modelId="{65E5988D-6AB6-4AFB-8F55-56EC471DD0FA}">
      <dsp:nvSpPr>
        <dsp:cNvPr id="0" name=""/>
        <dsp:cNvSpPr/>
      </dsp:nvSpPr>
      <dsp:spPr>
        <a:xfrm rot="5400000">
          <a:off x="-269011" y="1870881"/>
          <a:ext cx="1793411" cy="12553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代購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1" y="2229563"/>
        <a:ext cx="1255388" cy="538023"/>
      </dsp:txXfrm>
    </dsp:sp>
    <dsp:sp modelId="{7A553D4B-B506-42E6-89E7-7C39905C4E35}">
      <dsp:nvSpPr>
        <dsp:cNvPr id="0" name=""/>
        <dsp:cNvSpPr/>
      </dsp:nvSpPr>
      <dsp:spPr>
        <a:xfrm rot="5400000">
          <a:off x="4159635" y="-1302376"/>
          <a:ext cx="1165717" cy="69742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 smtClean="0">
              <a:latin typeface="微軟正黑體" pitchFamily="34" charset="-120"/>
              <a:ea typeface="微軟正黑體" pitchFamily="34" charset="-120"/>
            </a:rPr>
            <a:t>尋找安全賣家</a:t>
          </a:r>
          <a:endParaRPr lang="zh-TW" altLang="en-US" sz="2300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 smtClean="0">
              <a:latin typeface="微軟正黑體" pitchFamily="34" charset="-120"/>
              <a:ea typeface="微軟正黑體" pitchFamily="34" charset="-120"/>
            </a:rPr>
            <a:t>付款</a:t>
          </a:r>
          <a:endParaRPr lang="zh-TW" altLang="en-US" sz="23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1255388" y="1658777"/>
        <a:ext cx="6917305" cy="1051905"/>
      </dsp:txXfrm>
    </dsp:sp>
    <dsp:sp modelId="{B392F3EC-3BCB-4C69-A8BF-C59BEA12949C}">
      <dsp:nvSpPr>
        <dsp:cNvPr id="0" name=""/>
        <dsp:cNvSpPr/>
      </dsp:nvSpPr>
      <dsp:spPr>
        <a:xfrm rot="5400000">
          <a:off x="-269011" y="3472045"/>
          <a:ext cx="1793411" cy="1255388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400" kern="1200" dirty="0" smtClean="0">
              <a:latin typeface="微軟正黑體" pitchFamily="34" charset="-120"/>
              <a:ea typeface="微軟正黑體" pitchFamily="34" charset="-120"/>
            </a:rPr>
            <a:t>自付</a:t>
          </a:r>
          <a:endParaRPr lang="zh-TW" altLang="en-US" sz="24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1" y="3830727"/>
        <a:ext cx="1255388" cy="538023"/>
      </dsp:txXfrm>
    </dsp:sp>
    <dsp:sp modelId="{17C4ABE6-C5D0-4F2A-BDC3-6DAED6636ACD}">
      <dsp:nvSpPr>
        <dsp:cNvPr id="0" name=""/>
        <dsp:cNvSpPr/>
      </dsp:nvSpPr>
      <dsp:spPr>
        <a:xfrm rot="5400000">
          <a:off x="4159635" y="298786"/>
          <a:ext cx="1165717" cy="697421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 smtClean="0">
              <a:latin typeface="微軟正黑體" pitchFamily="34" charset="-120"/>
              <a:ea typeface="微軟正黑體" pitchFamily="34" charset="-120"/>
            </a:rPr>
            <a:t>在支付保辦一個帳號</a:t>
          </a:r>
          <a:endParaRPr lang="zh-TW" altLang="en-US" sz="2300" kern="1200" dirty="0">
            <a:latin typeface="微軟正黑體" pitchFamily="34" charset="-120"/>
            <a:ea typeface="微軟正黑體" pitchFamily="34" charset="-120"/>
          </a:endParaRPr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 smtClean="0">
              <a:latin typeface="微軟正黑體" pitchFamily="34" charset="-120"/>
              <a:ea typeface="微軟正黑體" pitchFamily="34" charset="-120"/>
            </a:rPr>
            <a:t>付款</a:t>
          </a:r>
          <a:endParaRPr lang="zh-TW" altLang="en-US" sz="2300" kern="1200" dirty="0">
            <a:latin typeface="微軟正黑體" pitchFamily="34" charset="-120"/>
            <a:ea typeface="微軟正黑體" pitchFamily="34" charset="-120"/>
          </a:endParaRPr>
        </a:p>
      </dsp:txBody>
      <dsp:txXfrm rot="-5400000">
        <a:off x="1255388" y="3259939"/>
        <a:ext cx="6917305" cy="105190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28881C7-B0BB-4BEA-9B91-06F409705C6C}">
      <dsp:nvSpPr>
        <dsp:cNvPr id="0" name=""/>
        <dsp:cNvSpPr/>
      </dsp:nvSpPr>
      <dsp:spPr>
        <a:xfrm>
          <a:off x="673345" y="373773"/>
          <a:ext cx="1188984" cy="2018279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會員申請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708169" y="408597"/>
        <a:ext cx="1119336" cy="1948631"/>
      </dsp:txXfrm>
    </dsp:sp>
    <dsp:sp modelId="{DD82205D-F814-48FD-9710-9559A5594736}">
      <dsp:nvSpPr>
        <dsp:cNvPr id="0" name=""/>
        <dsp:cNvSpPr/>
      </dsp:nvSpPr>
      <dsp:spPr>
        <a:xfrm>
          <a:off x="1899189" y="1337208"/>
          <a:ext cx="78141" cy="914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1899189" y="1355490"/>
        <a:ext cx="54699" cy="54847"/>
      </dsp:txXfrm>
    </dsp:sp>
    <dsp:sp modelId="{AA3452DD-15E2-48B9-A808-8BCC998A941F}">
      <dsp:nvSpPr>
        <dsp:cNvPr id="0" name=""/>
        <dsp:cNvSpPr/>
      </dsp:nvSpPr>
      <dsp:spPr>
        <a:xfrm>
          <a:off x="2009767" y="322491"/>
          <a:ext cx="1055889" cy="21208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註冊</a:t>
          </a:r>
          <a:endParaRPr lang="zh-TW" altLang="en-US" sz="18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2040693" y="353417"/>
        <a:ext cx="994037" cy="2058992"/>
      </dsp:txXfrm>
    </dsp:sp>
    <dsp:sp modelId="{CA471031-9A92-4C38-BA47-00C840F6CD6B}">
      <dsp:nvSpPr>
        <dsp:cNvPr id="0" name=""/>
        <dsp:cNvSpPr/>
      </dsp:nvSpPr>
      <dsp:spPr>
        <a:xfrm>
          <a:off x="3102516" y="1337208"/>
          <a:ext cx="78141" cy="914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3102516" y="1355490"/>
        <a:ext cx="54699" cy="54847"/>
      </dsp:txXfrm>
    </dsp:sp>
    <dsp:sp modelId="{42F656AF-EE25-4E70-9687-C7685854BCA4}">
      <dsp:nvSpPr>
        <dsp:cNvPr id="0" name=""/>
        <dsp:cNvSpPr/>
      </dsp:nvSpPr>
      <dsp:spPr>
        <a:xfrm>
          <a:off x="3213093" y="441494"/>
          <a:ext cx="918599" cy="188283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找賣家</a:t>
          </a:r>
          <a:endParaRPr lang="en-US" altLang="zh-TW" sz="1800" kern="1200" dirty="0" smtClean="0">
            <a:latin typeface="微軟正黑體" pitchFamily="34" charset="-120"/>
            <a:ea typeface="微軟正黑體" pitchFamily="34" charset="-120"/>
          </a:endParaRPr>
        </a:p>
      </dsp:txBody>
      <dsp:txXfrm>
        <a:off x="3239998" y="468399"/>
        <a:ext cx="864789" cy="1829028"/>
      </dsp:txXfrm>
    </dsp:sp>
    <dsp:sp modelId="{AF338494-538E-4098-859A-CDA6CCAF3F50}">
      <dsp:nvSpPr>
        <dsp:cNvPr id="0" name=""/>
        <dsp:cNvSpPr/>
      </dsp:nvSpPr>
      <dsp:spPr>
        <a:xfrm>
          <a:off x="4182367" y="1337208"/>
          <a:ext cx="107429" cy="914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182367" y="1355490"/>
        <a:ext cx="80006" cy="54847"/>
      </dsp:txXfrm>
    </dsp:sp>
    <dsp:sp modelId="{66C63A9A-7A2B-45B1-8EF0-5D958CC1CE65}">
      <dsp:nvSpPr>
        <dsp:cNvPr id="0" name=""/>
        <dsp:cNvSpPr/>
      </dsp:nvSpPr>
      <dsp:spPr>
        <a:xfrm>
          <a:off x="4334389" y="478615"/>
          <a:ext cx="1407994" cy="180859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下單</a:t>
          </a:r>
          <a:endParaRPr lang="en-US" altLang="zh-TW" sz="1800" kern="1200" dirty="0" smtClean="0">
            <a:latin typeface="微軟正黑體" pitchFamily="34" charset="-120"/>
            <a:ea typeface="微軟正黑體" pitchFamily="34" charset="-120"/>
          </a:endParaRPr>
        </a:p>
      </dsp:txBody>
      <dsp:txXfrm>
        <a:off x="4375628" y="519854"/>
        <a:ext cx="1325516" cy="1726117"/>
      </dsp:txXfrm>
    </dsp:sp>
    <dsp:sp modelId="{9B2EAEB5-2F03-428B-90A8-CF6E1DE89134}">
      <dsp:nvSpPr>
        <dsp:cNvPr id="0" name=""/>
        <dsp:cNvSpPr/>
      </dsp:nvSpPr>
      <dsp:spPr>
        <a:xfrm rot="15354671" flipH="1">
          <a:off x="2915235" y="2649534"/>
          <a:ext cx="179287" cy="541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2300" kern="1200"/>
        </a:p>
      </dsp:txBody>
      <dsp:txXfrm rot="10800000">
        <a:off x="2935582" y="2731732"/>
        <a:ext cx="125501" cy="324844"/>
      </dsp:txXfrm>
    </dsp:sp>
    <dsp:sp modelId="{C9628E4C-B388-45A3-88FC-B62B407F443B}">
      <dsp:nvSpPr>
        <dsp:cNvPr id="0" name=""/>
        <dsp:cNvSpPr/>
      </dsp:nvSpPr>
      <dsp:spPr>
        <a:xfrm>
          <a:off x="3840155" y="3136801"/>
          <a:ext cx="1011982" cy="2008633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交易</a:t>
          </a:r>
          <a:endParaRPr lang="en-US" altLang="zh-TW" sz="1800" kern="1200" dirty="0" smtClean="0">
            <a:latin typeface="微軟正黑體" pitchFamily="34" charset="-120"/>
            <a:ea typeface="微軟正黑體" pitchFamily="34" charset="-120"/>
          </a:endParaRPr>
        </a:p>
      </dsp:txBody>
      <dsp:txXfrm>
        <a:off x="3869795" y="3166441"/>
        <a:ext cx="952702" cy="1949353"/>
      </dsp:txXfrm>
    </dsp:sp>
    <dsp:sp modelId="{E4F3C75B-C475-4415-94B1-73D51D1579B0}">
      <dsp:nvSpPr>
        <dsp:cNvPr id="0" name=""/>
        <dsp:cNvSpPr/>
      </dsp:nvSpPr>
      <dsp:spPr>
        <a:xfrm rot="21553204">
          <a:off x="4916832" y="4086709"/>
          <a:ext cx="137178" cy="914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4916833" y="4105178"/>
        <a:ext cx="109755" cy="54847"/>
      </dsp:txXfrm>
    </dsp:sp>
    <dsp:sp modelId="{109F7BB1-EDB3-463B-93B3-D2E47ED39254}">
      <dsp:nvSpPr>
        <dsp:cNvPr id="0" name=""/>
        <dsp:cNvSpPr/>
      </dsp:nvSpPr>
      <dsp:spPr>
        <a:xfrm>
          <a:off x="5110941" y="3097049"/>
          <a:ext cx="1390457" cy="204838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找代購</a:t>
          </a:r>
          <a:endParaRPr lang="en-US" altLang="zh-TW" sz="1800" kern="1200" dirty="0" smtClean="0">
            <a:latin typeface="微軟正黑體" pitchFamily="34" charset="-120"/>
            <a:ea typeface="微軟正黑體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第三方支付</a:t>
          </a:r>
          <a:endParaRPr lang="en-US" altLang="zh-TW" sz="1800" kern="1200" dirty="0" smtClean="0">
            <a:latin typeface="微軟正黑體" pitchFamily="34" charset="-120"/>
            <a:ea typeface="微軟正黑體" pitchFamily="34" charset="-12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自己付款</a:t>
          </a:r>
          <a:endParaRPr lang="en-US" altLang="zh-TW" sz="1800" kern="1200" dirty="0" smtClean="0">
            <a:latin typeface="微軟正黑體" pitchFamily="34" charset="-120"/>
            <a:ea typeface="微軟正黑體" pitchFamily="34" charset="-120"/>
          </a:endParaRPr>
        </a:p>
      </dsp:txBody>
      <dsp:txXfrm>
        <a:off x="5151666" y="3137774"/>
        <a:ext cx="1309007" cy="1966935"/>
      </dsp:txXfrm>
    </dsp:sp>
    <dsp:sp modelId="{3C481FD9-A702-4588-A055-5B74617F3700}">
      <dsp:nvSpPr>
        <dsp:cNvPr id="0" name=""/>
        <dsp:cNvSpPr/>
      </dsp:nvSpPr>
      <dsp:spPr>
        <a:xfrm rot="21592248">
          <a:off x="6589148" y="4073561"/>
          <a:ext cx="186030" cy="914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500" kern="1200"/>
        </a:p>
      </dsp:txBody>
      <dsp:txXfrm>
        <a:off x="6589148" y="4091874"/>
        <a:ext cx="158607" cy="54847"/>
      </dsp:txXfrm>
    </dsp:sp>
    <dsp:sp modelId="{FF2D3E50-FC49-409B-B7E5-67E8C73D8FFD}">
      <dsp:nvSpPr>
        <dsp:cNvPr id="0" name=""/>
        <dsp:cNvSpPr/>
      </dsp:nvSpPr>
      <dsp:spPr>
        <a:xfrm>
          <a:off x="6852398" y="3089950"/>
          <a:ext cx="1055561" cy="205548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800" kern="1200" dirty="0" smtClean="0">
              <a:latin typeface="微軟正黑體" pitchFamily="34" charset="-120"/>
              <a:ea typeface="微軟正黑體" pitchFamily="34" charset="-120"/>
            </a:rPr>
            <a:t>交易完成</a:t>
          </a:r>
          <a:endParaRPr lang="en-US" altLang="zh-TW" sz="1800" kern="1200" dirty="0" smtClean="0">
            <a:latin typeface="微軟正黑體" pitchFamily="34" charset="-120"/>
            <a:ea typeface="微軟正黑體" pitchFamily="34" charset="-120"/>
          </a:endParaRP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1500" kern="1200" dirty="0" smtClean="0"/>
        </a:p>
      </dsp:txBody>
      <dsp:txXfrm>
        <a:off x="6883314" y="3120866"/>
        <a:ext cx="993729" cy="199365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16E864-B696-4598-B868-C6E29610F203}">
      <dsp:nvSpPr>
        <dsp:cNvPr id="0" name=""/>
        <dsp:cNvSpPr/>
      </dsp:nvSpPr>
      <dsp:spPr>
        <a:xfrm>
          <a:off x="0" y="0"/>
          <a:ext cx="5932739" cy="1075799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>
              <a:latin typeface="微軟正黑體" pitchFamily="34" charset="-120"/>
              <a:ea typeface="微軟正黑體" pitchFamily="34" charset="-120"/>
            </a:rPr>
            <a:t>Step1:</a:t>
          </a:r>
          <a:r>
            <a:rPr lang="zh-TW" altLang="en-US" sz="3600" kern="1200" dirty="0" smtClean="0">
              <a:latin typeface="微軟正黑體" pitchFamily="34" charset="-120"/>
              <a:ea typeface="微軟正黑體" pitchFamily="34" charset="-120"/>
            </a:rPr>
            <a:t>註冊會員</a:t>
          </a:r>
          <a:endParaRPr lang="zh-TW" altLang="en-US" sz="3600" kern="1200" dirty="0"/>
        </a:p>
      </dsp:txBody>
      <dsp:txXfrm>
        <a:off x="31509" y="31509"/>
        <a:ext cx="4645999" cy="1012781"/>
      </dsp:txXfrm>
    </dsp:sp>
    <dsp:sp modelId="{C70526B6-27D1-4BD4-BEBC-6EC5C9A9B331}">
      <dsp:nvSpPr>
        <dsp:cNvPr id="0" name=""/>
        <dsp:cNvSpPr/>
      </dsp:nvSpPr>
      <dsp:spPr>
        <a:xfrm>
          <a:off x="443029" y="1225216"/>
          <a:ext cx="5932739" cy="1075799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>
              <a:latin typeface="微軟正黑體" pitchFamily="34" charset="-120"/>
              <a:ea typeface="微軟正黑體" pitchFamily="34" charset="-120"/>
            </a:rPr>
            <a:t>Step2:</a:t>
          </a:r>
          <a:r>
            <a:rPr lang="zh-TW" altLang="en-US" sz="3600" kern="1200" dirty="0" smtClean="0">
              <a:latin typeface="微軟正黑體" pitchFamily="34" charset="-120"/>
              <a:ea typeface="微軟正黑體" pitchFamily="34" charset="-120"/>
            </a:rPr>
            <a:t>搜尋商品</a:t>
          </a:r>
          <a:endParaRPr lang="en-US" altLang="zh-TW" sz="3600" kern="1200" dirty="0" smtClean="0">
            <a:latin typeface="微軟正黑體" pitchFamily="34" charset="-120"/>
            <a:ea typeface="微軟正黑體" pitchFamily="34" charset="-120"/>
          </a:endParaRPr>
        </a:p>
      </dsp:txBody>
      <dsp:txXfrm>
        <a:off x="474538" y="1256725"/>
        <a:ext cx="4727422" cy="1012781"/>
      </dsp:txXfrm>
    </dsp:sp>
    <dsp:sp modelId="{59EE157E-FDD6-4D07-A26F-357EE9B3664A}">
      <dsp:nvSpPr>
        <dsp:cNvPr id="0" name=""/>
        <dsp:cNvSpPr/>
      </dsp:nvSpPr>
      <dsp:spPr>
        <a:xfrm>
          <a:off x="886058" y="2450432"/>
          <a:ext cx="5932739" cy="1075799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>
              <a:latin typeface="微軟正黑體" pitchFamily="34" charset="-120"/>
              <a:ea typeface="微軟正黑體" pitchFamily="34" charset="-120"/>
            </a:rPr>
            <a:t>Step3:</a:t>
          </a:r>
          <a:r>
            <a:rPr lang="zh-TW" altLang="en-US" sz="3600" kern="1200" dirty="0" smtClean="0">
              <a:latin typeface="微軟正黑體" pitchFamily="34" charset="-120"/>
              <a:ea typeface="微軟正黑體" pitchFamily="34" charset="-120"/>
            </a:rPr>
            <a:t>挑選賣家</a:t>
          </a:r>
          <a:endParaRPr lang="zh-TW" altLang="en-US" sz="36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917567" y="2481941"/>
        <a:ext cx="4727422" cy="1012781"/>
      </dsp:txXfrm>
    </dsp:sp>
    <dsp:sp modelId="{7A7EED75-2C6C-4AA1-BF4B-A9CF99759E3A}">
      <dsp:nvSpPr>
        <dsp:cNvPr id="0" name=""/>
        <dsp:cNvSpPr/>
      </dsp:nvSpPr>
      <dsp:spPr>
        <a:xfrm>
          <a:off x="1329087" y="3675648"/>
          <a:ext cx="5932739" cy="1075799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>
              <a:latin typeface="微軟正黑體" pitchFamily="34" charset="-120"/>
              <a:ea typeface="微軟正黑體" pitchFamily="34" charset="-120"/>
            </a:rPr>
            <a:t>Step4:</a:t>
          </a:r>
          <a:r>
            <a:rPr lang="zh-TW" altLang="en-US" sz="3600" kern="1200" dirty="0" smtClean="0">
              <a:latin typeface="微軟正黑體" pitchFamily="34" charset="-120"/>
              <a:ea typeface="微軟正黑體" pitchFamily="34" charset="-120"/>
            </a:rPr>
            <a:t>付款</a:t>
          </a:r>
          <a:endParaRPr lang="zh-TW" altLang="en-US" sz="36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360596" y="3707157"/>
        <a:ext cx="4727422" cy="1012781"/>
      </dsp:txXfrm>
    </dsp:sp>
    <dsp:sp modelId="{8592BBC4-0B18-4E20-889D-E65FD5F21E72}">
      <dsp:nvSpPr>
        <dsp:cNvPr id="0" name=""/>
        <dsp:cNvSpPr/>
      </dsp:nvSpPr>
      <dsp:spPr>
        <a:xfrm>
          <a:off x="1772116" y="4900864"/>
          <a:ext cx="5932739" cy="1075799"/>
        </a:xfrm>
        <a:prstGeom prst="roundRect">
          <a:avLst>
            <a:gd name="adj" fmla="val 10000"/>
          </a:avLst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600" kern="1200" dirty="0" smtClean="0">
              <a:latin typeface="微軟正黑體" pitchFamily="34" charset="-120"/>
              <a:ea typeface="微軟正黑體" pitchFamily="34" charset="-120"/>
            </a:rPr>
            <a:t>Step5:</a:t>
          </a:r>
          <a:r>
            <a:rPr lang="zh-TW" altLang="en-US" sz="3600" kern="1200" dirty="0" smtClean="0">
              <a:latin typeface="微軟正黑體" pitchFamily="34" charset="-120"/>
              <a:ea typeface="微軟正黑體" pitchFamily="34" charset="-120"/>
            </a:rPr>
            <a:t>取貨</a:t>
          </a:r>
          <a:endParaRPr lang="zh-TW" altLang="en-US" sz="3600" kern="1200" dirty="0">
            <a:latin typeface="微軟正黑體" pitchFamily="34" charset="-120"/>
            <a:ea typeface="微軟正黑體" pitchFamily="34" charset="-120"/>
          </a:endParaRPr>
        </a:p>
      </dsp:txBody>
      <dsp:txXfrm>
        <a:off x="1803625" y="4932373"/>
        <a:ext cx="4727422" cy="1012781"/>
      </dsp:txXfrm>
    </dsp:sp>
    <dsp:sp modelId="{97C7A1E6-9B50-4DA8-8D09-F1F66D105E8E}">
      <dsp:nvSpPr>
        <dsp:cNvPr id="0" name=""/>
        <dsp:cNvSpPr/>
      </dsp:nvSpPr>
      <dsp:spPr>
        <a:xfrm>
          <a:off x="5233469" y="785931"/>
          <a:ext cx="699269" cy="69926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100" kern="1200"/>
        </a:p>
      </dsp:txBody>
      <dsp:txXfrm>
        <a:off x="5390805" y="785931"/>
        <a:ext cx="384597" cy="526200"/>
      </dsp:txXfrm>
    </dsp:sp>
    <dsp:sp modelId="{99ED07CD-3340-4333-AF0C-3C1DD537A93A}">
      <dsp:nvSpPr>
        <dsp:cNvPr id="0" name=""/>
        <dsp:cNvSpPr/>
      </dsp:nvSpPr>
      <dsp:spPr>
        <a:xfrm>
          <a:off x="5676498" y="2011147"/>
          <a:ext cx="699269" cy="69926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100" kern="1200"/>
        </a:p>
      </dsp:txBody>
      <dsp:txXfrm>
        <a:off x="5833834" y="2011147"/>
        <a:ext cx="384597" cy="526200"/>
      </dsp:txXfrm>
    </dsp:sp>
    <dsp:sp modelId="{43A1C981-B88F-4F1E-9561-2C54F48CD6AF}">
      <dsp:nvSpPr>
        <dsp:cNvPr id="0" name=""/>
        <dsp:cNvSpPr/>
      </dsp:nvSpPr>
      <dsp:spPr>
        <a:xfrm>
          <a:off x="6119527" y="3218433"/>
          <a:ext cx="699269" cy="69926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100" kern="1200"/>
        </a:p>
      </dsp:txBody>
      <dsp:txXfrm>
        <a:off x="6276863" y="3218433"/>
        <a:ext cx="384597" cy="526200"/>
      </dsp:txXfrm>
    </dsp:sp>
    <dsp:sp modelId="{1D0C0FCE-0BC9-45CC-8982-CF7016A061D5}">
      <dsp:nvSpPr>
        <dsp:cNvPr id="0" name=""/>
        <dsp:cNvSpPr/>
      </dsp:nvSpPr>
      <dsp:spPr>
        <a:xfrm>
          <a:off x="6562557" y="4455603"/>
          <a:ext cx="699269" cy="699269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9370" tIns="39370" rIns="39370" bIns="39370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3100" kern="1200"/>
        </a:p>
      </dsp:txBody>
      <dsp:txXfrm>
        <a:off x="6719893" y="4455603"/>
        <a:ext cx="384597" cy="5262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FA37-2375-4F1A-A48F-0A516456ECB0}" type="datetimeFigureOut">
              <a:rPr lang="zh-TW" altLang="en-US" smtClean="0"/>
              <a:t>2013/4/3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1990-5E18-4C11-A86C-6F0729CFCF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780276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FA37-2375-4F1A-A48F-0A516456ECB0}" type="datetimeFigureOut">
              <a:rPr lang="zh-TW" altLang="en-US" smtClean="0"/>
              <a:t>2013/4/3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1990-5E18-4C11-A86C-6F0729CFCF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6819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FA37-2375-4F1A-A48F-0A516456ECB0}" type="datetimeFigureOut">
              <a:rPr lang="zh-TW" altLang="en-US" smtClean="0"/>
              <a:t>2013/4/3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1990-5E18-4C11-A86C-6F0729CFCF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1135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FA37-2375-4F1A-A48F-0A516456ECB0}" type="datetimeFigureOut">
              <a:rPr lang="zh-TW" altLang="en-US" smtClean="0"/>
              <a:t>2013/4/3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1990-5E18-4C11-A86C-6F0729CFCF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9442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FA37-2375-4F1A-A48F-0A516456ECB0}" type="datetimeFigureOut">
              <a:rPr lang="zh-TW" altLang="en-US" smtClean="0"/>
              <a:t>2013/4/3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1990-5E18-4C11-A86C-6F0729CFCF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05234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FA37-2375-4F1A-A48F-0A516456ECB0}" type="datetimeFigureOut">
              <a:rPr lang="zh-TW" altLang="en-US" smtClean="0"/>
              <a:t>2013/4/3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1990-5E18-4C11-A86C-6F0729CFCF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90486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FA37-2375-4F1A-A48F-0A516456ECB0}" type="datetimeFigureOut">
              <a:rPr lang="zh-TW" altLang="en-US" smtClean="0"/>
              <a:t>2013/4/3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1990-5E18-4C11-A86C-6F0729CFCF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3499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FA37-2375-4F1A-A48F-0A516456ECB0}" type="datetimeFigureOut">
              <a:rPr lang="zh-TW" altLang="en-US" smtClean="0"/>
              <a:t>2013/4/3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1990-5E18-4C11-A86C-6F0729CFCF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5628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FA37-2375-4F1A-A48F-0A516456ECB0}" type="datetimeFigureOut">
              <a:rPr lang="zh-TW" altLang="en-US" smtClean="0"/>
              <a:t>2013/4/3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1990-5E18-4C11-A86C-6F0729CFCF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720424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FA37-2375-4F1A-A48F-0A516456ECB0}" type="datetimeFigureOut">
              <a:rPr lang="zh-TW" altLang="en-US" smtClean="0"/>
              <a:t>2013/4/3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1990-5E18-4C11-A86C-6F0729CFCF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98979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FA37-2375-4F1A-A48F-0A516456ECB0}" type="datetimeFigureOut">
              <a:rPr lang="zh-TW" altLang="en-US" smtClean="0"/>
              <a:t>2013/4/3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671990-5E18-4C11-A86C-6F0729CFCF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2632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2FA37-2375-4F1A-A48F-0A516456ECB0}" type="datetimeFigureOut">
              <a:rPr lang="zh-TW" altLang="en-US" smtClean="0"/>
              <a:t>2013/4/3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71990-5E18-4C11-A86C-6F0729CFCF5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5260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1.xml"/><Relationship Id="rId3" Type="http://schemas.openxmlformats.org/officeDocument/2006/relationships/diagramLayout" Target="../diagrams/layout10.xml"/><Relationship Id="rId7" Type="http://schemas.openxmlformats.org/officeDocument/2006/relationships/diagramData" Target="../diagrams/data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11" Type="http://schemas.microsoft.com/office/2007/relationships/diagramDrawing" Target="../diagrams/drawing11.xml"/><Relationship Id="rId5" Type="http://schemas.openxmlformats.org/officeDocument/2006/relationships/diagramColors" Target="../diagrams/colors10.xml"/><Relationship Id="rId10" Type="http://schemas.openxmlformats.org/officeDocument/2006/relationships/diagramColors" Target="../diagrams/colors11.xml"/><Relationship Id="rId4" Type="http://schemas.openxmlformats.org/officeDocument/2006/relationships/diagramQuickStyle" Target="../diagrams/quickStyle10.xml"/><Relationship Id="rId9" Type="http://schemas.openxmlformats.org/officeDocument/2006/relationships/diagramQuickStyle" Target="../diagrams/quickStyle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8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3" Type="http://schemas.openxmlformats.org/officeDocument/2006/relationships/diagramLayout" Target="../diagrams/layout15.xml"/><Relationship Id="rId7" Type="http://schemas.openxmlformats.org/officeDocument/2006/relationships/diagramData" Target="../diagrams/data16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0" Type="http://schemas.openxmlformats.org/officeDocument/2006/relationships/diagramColors" Target="../diagrams/colors16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jpg"/><Relationship Id="rId4" Type="http://schemas.openxmlformats.org/officeDocument/2006/relationships/image" Target="../media/image27.jp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joinbao.com/forum/forum.php?mod=viewthread&amp;tid=1288" TargetMode="External"/><Relationship Id="rId2" Type="http://schemas.openxmlformats.org/officeDocument/2006/relationships/hyperlink" Target="http://joinbao.com/forum/forum.php?mod=viewthread&amp;tid=1280&amp;extra=page=1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yeouching.com/?p=2299" TargetMode="External"/><Relationship Id="rId4" Type="http://schemas.openxmlformats.org/officeDocument/2006/relationships/hyperlink" Target="http://taoknowledge.com/?p=551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537" y="332656"/>
            <a:ext cx="7776864" cy="3456384"/>
          </a:xfrm>
          <a:prstGeom prst="rect">
            <a:avLst/>
          </a:prstGeom>
        </p:spPr>
      </p:pic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423120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組員</a:t>
            </a:r>
            <a:r>
              <a:rPr lang="en-US" altLang="zh-TW" dirty="0" smtClean="0"/>
              <a:t>:</a:t>
            </a:r>
          </a:p>
          <a:p>
            <a:r>
              <a:rPr lang="en-US" altLang="zh-TW" dirty="0" smtClean="0"/>
              <a:t>9750830</a:t>
            </a:r>
            <a:r>
              <a:rPr lang="zh-TW" altLang="en-US" dirty="0" smtClean="0"/>
              <a:t> 姜姿吟</a:t>
            </a:r>
            <a:endParaRPr lang="en-US" altLang="zh-TW" dirty="0" smtClean="0"/>
          </a:p>
          <a:p>
            <a:r>
              <a:rPr lang="en-US" altLang="zh-TW" dirty="0" smtClean="0"/>
              <a:t>9950809</a:t>
            </a:r>
            <a:r>
              <a:rPr lang="zh-TW" altLang="en-US" dirty="0" smtClean="0"/>
              <a:t> 黃詩晴</a:t>
            </a:r>
            <a:endParaRPr lang="en-US" altLang="zh-TW" dirty="0" smtClean="0"/>
          </a:p>
          <a:p>
            <a:r>
              <a:rPr lang="en-US" altLang="zh-TW" dirty="0" smtClean="0"/>
              <a:t>9950828</a:t>
            </a:r>
            <a:r>
              <a:rPr lang="zh-TW" altLang="en-US" dirty="0" smtClean="0"/>
              <a:t> 陳香慈</a:t>
            </a:r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1703806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申請會員篇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12776"/>
            <a:ext cx="7740352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40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申請會員篇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0" y="1600200"/>
            <a:ext cx="8054679" cy="4525963"/>
          </a:xfrm>
        </p:spPr>
      </p:pic>
    </p:spTree>
    <p:extLst>
      <p:ext uri="{BB962C8B-B14F-4D97-AF65-F5344CB8AC3E}">
        <p14:creationId xmlns:p14="http://schemas.microsoft.com/office/powerpoint/2010/main" val="63569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申請會員篇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0" y="1600200"/>
            <a:ext cx="8054679" cy="4525963"/>
          </a:xfrm>
        </p:spPr>
      </p:pic>
    </p:spTree>
    <p:extLst>
      <p:ext uri="{BB962C8B-B14F-4D97-AF65-F5344CB8AC3E}">
        <p14:creationId xmlns:p14="http://schemas.microsoft.com/office/powerpoint/2010/main" val="927594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申請會員篇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0" y="1600200"/>
            <a:ext cx="8054679" cy="4525963"/>
          </a:xfrm>
        </p:spPr>
      </p:pic>
    </p:spTree>
    <p:extLst>
      <p:ext uri="{BB962C8B-B14F-4D97-AF65-F5344CB8AC3E}">
        <p14:creationId xmlns:p14="http://schemas.microsoft.com/office/powerpoint/2010/main" val="3445301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申請會員篇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0" y="1600200"/>
            <a:ext cx="8054679" cy="4525963"/>
          </a:xfrm>
        </p:spPr>
      </p:pic>
    </p:spTree>
    <p:extLst>
      <p:ext uri="{BB962C8B-B14F-4D97-AF65-F5344CB8AC3E}">
        <p14:creationId xmlns:p14="http://schemas.microsoft.com/office/powerpoint/2010/main" val="362495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申請會員篇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58" y="1600200"/>
            <a:ext cx="8050084" cy="4525963"/>
          </a:xfrm>
        </p:spPr>
      </p:pic>
    </p:spTree>
    <p:extLst>
      <p:ext uri="{BB962C8B-B14F-4D97-AF65-F5344CB8AC3E}">
        <p14:creationId xmlns:p14="http://schemas.microsoft.com/office/powerpoint/2010/main" val="1124278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申請會員篇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0" y="1600200"/>
            <a:ext cx="8054679" cy="4525963"/>
          </a:xfrm>
        </p:spPr>
      </p:pic>
    </p:spTree>
    <p:extLst>
      <p:ext uri="{BB962C8B-B14F-4D97-AF65-F5344CB8AC3E}">
        <p14:creationId xmlns:p14="http://schemas.microsoft.com/office/powerpoint/2010/main" val="232146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申請會員篇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5857856"/>
              </p:ext>
            </p:extLst>
          </p:nvPr>
        </p:nvGraphicFramePr>
        <p:xfrm>
          <a:off x="467544" y="1556792"/>
          <a:ext cx="8229600" cy="5141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36637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付款篇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sz="4800" dirty="0" smtClean="0">
                <a:latin typeface="微軟正黑體" pitchFamily="34" charset="-120"/>
                <a:ea typeface="微軟正黑體" pitchFamily="34" charset="-120"/>
              </a:rPr>
              <a:t>付款方式：</a:t>
            </a:r>
            <a:endParaRPr lang="en-US" altLang="zh-TW" sz="48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找代購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比較貴</a:t>
            </a:r>
            <a:endParaRPr lang="en-US" altLang="zh-TW" sz="24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自己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付款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sz="2400" dirty="0" smtClean="0">
                <a:latin typeface="微軟正黑體" pitchFamily="34" charset="-120"/>
                <a:ea typeface="微軟正黑體" pitchFamily="34" charset="-120"/>
              </a:rPr>
              <a:t>略麻煩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8841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付款篇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找代購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哪裡找的到代購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安全嗎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如何匯款及確保權益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?</a:t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/>
            </a:r>
            <a:b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</a:b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A: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常見的有↓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018" y="4221088"/>
            <a:ext cx="2181225" cy="1876425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365104"/>
            <a:ext cx="1584176" cy="190551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4598834"/>
            <a:ext cx="4283558" cy="1120931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9770" y="3552757"/>
            <a:ext cx="3315969" cy="9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8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596512108"/>
              </p:ext>
            </p:extLst>
          </p:nvPr>
        </p:nvGraphicFramePr>
        <p:xfrm>
          <a:off x="1381125" y="352425"/>
          <a:ext cx="6381750" cy="6153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圖片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589240"/>
            <a:ext cx="1905000" cy="942975"/>
          </a:xfrm>
          <a:prstGeom prst="rect">
            <a:avLst/>
          </a:prstGeom>
        </p:spPr>
      </p:pic>
      <p:sp>
        <p:nvSpPr>
          <p:cNvPr id="7" name="標題 6"/>
          <p:cNvSpPr>
            <a:spLocks noGrp="1"/>
          </p:cNvSpPr>
          <p:nvPr>
            <p:ph type="ctrTitle"/>
          </p:nvPr>
        </p:nvSpPr>
        <p:spPr>
          <a:xfrm>
            <a:off x="3707904" y="2924944"/>
            <a:ext cx="1800200" cy="1251570"/>
          </a:xfrm>
        </p:spPr>
        <p:txBody>
          <a:bodyPr>
            <a:normAutofit fontScale="90000"/>
          </a:bodyPr>
          <a:lstStyle/>
          <a:p>
            <a:pPr lvl="0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阿里巴巴集團</a:t>
            </a:r>
            <a:r>
              <a:rPr lang="zh-TW" altLang="en-US" dirty="0" smtClean="0"/>
              <a:t/>
            </a:r>
            <a:br>
              <a:rPr lang="zh-TW" altLang="en-US" dirty="0" smtClean="0"/>
            </a:b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74747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付款篇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找代購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322" y="1600200"/>
            <a:ext cx="5157355" cy="4525963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30" y="5078"/>
            <a:ext cx="1584176" cy="1905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3106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付款篇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找代購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0" y="1600200"/>
            <a:ext cx="8054679" cy="4525963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9" y="-171400"/>
            <a:ext cx="2181225" cy="187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28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付款篇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找代購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60" y="1600200"/>
            <a:ext cx="8054679" cy="4525963"/>
          </a:xfr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79" y="-171400"/>
            <a:ext cx="2181225" cy="18764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556792"/>
            <a:ext cx="8604448" cy="483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6891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付款篇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自己付款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685131"/>
            <a:ext cx="6553200" cy="4356100"/>
          </a:xfrm>
        </p:spPr>
      </p:pic>
    </p:spTree>
    <p:extLst>
      <p:ext uri="{BB962C8B-B14F-4D97-AF65-F5344CB8AC3E}">
        <p14:creationId xmlns:p14="http://schemas.microsoft.com/office/powerpoint/2010/main" val="901111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付款篇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自己付款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56792"/>
            <a:ext cx="7344816" cy="4525963"/>
          </a:xfrm>
        </p:spPr>
      </p:pic>
    </p:spTree>
    <p:extLst>
      <p:ext uri="{BB962C8B-B14F-4D97-AF65-F5344CB8AC3E}">
        <p14:creationId xmlns:p14="http://schemas.microsoft.com/office/powerpoint/2010/main" val="174287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付款篇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自己付款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7776864" cy="4521200"/>
          </a:xfrm>
        </p:spPr>
      </p:pic>
    </p:spTree>
    <p:extLst>
      <p:ext uri="{BB962C8B-B14F-4D97-AF65-F5344CB8AC3E}">
        <p14:creationId xmlns:p14="http://schemas.microsoft.com/office/powerpoint/2010/main" val="352728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付款篇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自己付款</a:t>
            </a:r>
            <a:r>
              <a:rPr lang="en-US" altLang="zh-TW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750" y="1484785"/>
            <a:ext cx="8208912" cy="448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51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付款篇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42551977"/>
              </p:ext>
            </p:extLst>
          </p:nvPr>
        </p:nvGraphicFramePr>
        <p:xfrm>
          <a:off x="457200" y="1600200"/>
          <a:ext cx="82296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22653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分類介紹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2892"/>
            <a:ext cx="8229600" cy="4060578"/>
          </a:xfrm>
        </p:spPr>
      </p:pic>
    </p:spTree>
    <p:extLst>
      <p:ext uri="{BB962C8B-B14F-4D97-AF65-F5344CB8AC3E}">
        <p14:creationId xmlns:p14="http://schemas.microsoft.com/office/powerpoint/2010/main" val="37881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分類介紹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33" y="1600200"/>
            <a:ext cx="7063134" cy="4525963"/>
          </a:xfrm>
        </p:spPr>
      </p:pic>
    </p:spTree>
    <p:extLst>
      <p:ext uri="{BB962C8B-B14F-4D97-AF65-F5344CB8AC3E}">
        <p14:creationId xmlns:p14="http://schemas.microsoft.com/office/powerpoint/2010/main" val="275470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4988"/>
            <a:ext cx="8229600" cy="1143000"/>
          </a:xfrm>
        </p:spPr>
        <p:txBody>
          <a:bodyPr/>
          <a:lstStyle/>
          <a:p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“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淘寶網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成功的因素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資料庫圖表 3"/>
          <p:cNvGraphicFramePr/>
          <p:nvPr>
            <p:extLst>
              <p:ext uri="{D42A27DB-BD31-4B8C-83A1-F6EECF244321}">
                <p14:modId xmlns:p14="http://schemas.microsoft.com/office/powerpoint/2010/main" val="4004275748"/>
              </p:ext>
            </p:extLst>
          </p:nvPr>
        </p:nvGraphicFramePr>
        <p:xfrm>
          <a:off x="0" y="836712"/>
          <a:ext cx="9612560" cy="602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540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分類介紹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pic>
        <p:nvPicPr>
          <p:cNvPr id="7" name="內容版面配置區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35905"/>
            <a:ext cx="8229600" cy="4054553"/>
          </a:xfrm>
        </p:spPr>
      </p:pic>
    </p:spTree>
    <p:extLst>
      <p:ext uri="{BB962C8B-B14F-4D97-AF65-F5344CB8AC3E}">
        <p14:creationId xmlns:p14="http://schemas.microsoft.com/office/powerpoint/2010/main" val="338704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流程圖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189101"/>
              </p:ext>
            </p:extLst>
          </p:nvPr>
        </p:nvGraphicFramePr>
        <p:xfrm>
          <a:off x="107504" y="1484784"/>
          <a:ext cx="8928992" cy="51454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8875176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3770665754"/>
              </p:ext>
            </p:extLst>
          </p:nvPr>
        </p:nvGraphicFramePr>
        <p:xfrm>
          <a:off x="899592" y="404664"/>
          <a:ext cx="7704856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799290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7660660"/>
              </p:ext>
            </p:extLst>
          </p:nvPr>
        </p:nvGraphicFramePr>
        <p:xfrm>
          <a:off x="611560" y="692696"/>
          <a:ext cx="8208912" cy="54452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資料庫圖表 5"/>
          <p:cNvGraphicFramePr/>
          <p:nvPr>
            <p:extLst>
              <p:ext uri="{D42A27DB-BD31-4B8C-83A1-F6EECF244321}">
                <p14:modId xmlns:p14="http://schemas.microsoft.com/office/powerpoint/2010/main" val="1854583750"/>
              </p:ext>
            </p:extLst>
          </p:nvPr>
        </p:nvGraphicFramePr>
        <p:xfrm>
          <a:off x="323528" y="260648"/>
          <a:ext cx="849694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345469224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0149529"/>
              </p:ext>
            </p:extLst>
          </p:nvPr>
        </p:nvGraphicFramePr>
        <p:xfrm>
          <a:off x="323528" y="404664"/>
          <a:ext cx="8496944" cy="63367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970987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28636"/>
            <a:ext cx="8229600" cy="1143000"/>
          </a:xfrm>
        </p:spPr>
        <p:txBody>
          <a:bodyPr/>
          <a:lstStyle/>
          <a:p>
            <a:r>
              <a:rPr lang="zh-TW" altLang="en-US" dirty="0" smtClean="0"/>
              <a:t>千萬商家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733256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杭州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•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「淘寶樓」、上海 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•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 「中國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DHL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」重鎮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四季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星座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大樓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0" indent="0"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這棟淘寶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樓，內有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465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戶賣家，每天產生一萬件快遞，一棟樓一年可創造新台幣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15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億營收。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七格格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0" indent="0">
              <a:buNone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淘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寶前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大女裝品牌，為賣產品，年砸人民幣千萬元行銷、拍微電影、做雜誌，年營收人民幣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億元。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順豐速運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順豐速運，中國物流價格是美國的六分之一，自有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架貨機，最快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天就可以把快遞由中國送到台灣。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185651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市場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1520" y="1124744"/>
            <a:ext cx="9001000" cy="597666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截至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2008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年一季的註冊會員超過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6200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萬人。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根據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2007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年第三方權威機構研究，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“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淘寶網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”</a:t>
            </a:r>
          </a:p>
          <a:p>
            <a:pPr mar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佔據中國網購市場的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70%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以上市場份額，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C2C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市場占據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80%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以上市場份額。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2005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年宣布：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淘寶網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在未來五年，為社會創造出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萬就業機會，幫助更多網民在創業、以商會友、就業。已經為社會提供超過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萬的直接就業崗位。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2012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: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它的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交易額相當於台灣三分之一的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國內生產毛額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2013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</a:p>
          <a:p>
            <a:pPr marL="0" indent="0">
              <a:buNone/>
            </a:pP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擁有近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億的註冊用戶，會員是亞馬遜的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4.2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倍。有七百萬個商家，三分之一的中國人在它的平台上買賣東西。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4981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2880321" cy="1008112"/>
          </a:xfrm>
        </p:spPr>
        <p:txBody>
          <a:bodyPr>
            <a:normAutofit/>
          </a:bodyPr>
          <a:lstStyle/>
          <a:p>
            <a:r>
              <a:rPr lang="zh-TW" altLang="en-US" sz="4400" dirty="0" smtClean="0">
                <a:latin typeface="微軟正黑體" pitchFamily="34" charset="-120"/>
                <a:ea typeface="微軟正黑體" pitchFamily="34" charset="-120"/>
              </a:rPr>
              <a:t>黑船入港</a:t>
            </a:r>
            <a:endParaRPr lang="zh-TW" altLang="en-US" sz="44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2962672" cy="1417836"/>
          </a:xfrm>
        </p:spPr>
        <p:txBody>
          <a:bodyPr>
            <a:noAutofit/>
          </a:bodyPr>
          <a:lstStyle/>
          <a:p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2012</a:t>
            </a:r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年台灣的淘寶購物交易比數成長</a:t>
            </a:r>
            <a:r>
              <a:rPr lang="en-US" altLang="zh-TW" sz="3200" dirty="0" smtClean="0">
                <a:latin typeface="微軟正黑體" pitchFamily="34" charset="-120"/>
                <a:ea typeface="微軟正黑體" pitchFamily="34" charset="-120"/>
              </a:rPr>
              <a:t>93%</a:t>
            </a:r>
          </a:p>
          <a:p>
            <a:endParaRPr lang="en-US" altLang="zh-TW" sz="3200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sz="3200" dirty="0" smtClean="0">
                <a:latin typeface="微軟正黑體" pitchFamily="34" charset="-120"/>
                <a:ea typeface="微軟正黑體" pitchFamily="34" charset="-120"/>
              </a:rPr>
              <a:t>台灣四分之一網路賣家都在跟淘寶批貨</a:t>
            </a:r>
            <a:endParaRPr lang="zh-TW" altLang="en-US" sz="32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8" name="內容版面配置區 7"/>
          <p:cNvSpPr>
            <a:spLocks noGrp="1"/>
          </p:cNvSpPr>
          <p:nvPr>
            <p:ph idx="1"/>
          </p:nvPr>
        </p:nvSpPr>
        <p:spPr>
          <a:xfrm>
            <a:off x="3563888" y="116632"/>
            <a:ext cx="5111750" cy="5853113"/>
          </a:xfrm>
        </p:spPr>
        <p:txBody>
          <a:bodyPr/>
          <a:lstStyle/>
          <a:p>
            <a:pPr lvl="0"/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淘寶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大敢花錢的城市，台灣就有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個       </a:t>
            </a:r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</a:rPr>
              <a:t>人均支出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</a:rPr>
              <a:t>新台幣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</a:rPr>
              <a:t>/</a:t>
            </a:r>
            <a:r>
              <a:rPr lang="zh-TW" altLang="en-US" sz="1200" b="1" dirty="0" smtClean="0">
                <a:latin typeface="微軟正黑體" pitchFamily="34" charset="-120"/>
                <a:ea typeface="微軟正黑體" pitchFamily="34" charset="-120"/>
              </a:rPr>
              <a:t>萬元</a:t>
            </a:r>
            <a:r>
              <a:rPr lang="en-US" altLang="zh-TW" sz="12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endParaRPr lang="zh-TW" altLang="en-US" sz="1200" b="1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  <p:graphicFrame>
        <p:nvGraphicFramePr>
          <p:cNvPr id="7" name="資料庫圖表 6"/>
          <p:cNvGraphicFramePr/>
          <p:nvPr>
            <p:extLst>
              <p:ext uri="{D42A27DB-BD31-4B8C-83A1-F6EECF244321}">
                <p14:modId xmlns:p14="http://schemas.microsoft.com/office/powerpoint/2010/main" val="1856361040"/>
              </p:ext>
            </p:extLst>
          </p:nvPr>
        </p:nvGraphicFramePr>
        <p:xfrm>
          <a:off x="3851920" y="1268760"/>
          <a:ext cx="5184576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矩形 8"/>
          <p:cNvSpPr/>
          <p:nvPr/>
        </p:nvSpPr>
        <p:spPr>
          <a:xfrm rot="10800000" flipV="1">
            <a:off x="251520" y="5517232"/>
            <a:ext cx="3384376" cy="93610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註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此為支付寶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2012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年度對帳單人    均支出前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大城市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資料來源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: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支付寶、淘寶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dirty="0" err="1">
                <a:latin typeface="微軟正黑體" pitchFamily="34" charset="-120"/>
                <a:ea typeface="微軟正黑體" pitchFamily="34" charset="-120"/>
              </a:rPr>
              <a:t>Alizila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04640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巨獸襲台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idx="1"/>
          </p:nvPr>
        </p:nvSpPr>
        <p:spPr>
          <a:xfrm>
            <a:off x="323528" y="1628800"/>
            <a:ext cx="8363272" cy="4857403"/>
          </a:xfrm>
        </p:spPr>
        <p:txBody>
          <a:bodyPr>
            <a:normAutofit fontScale="77500" lnSpcReduction="20000"/>
          </a:bodyPr>
          <a:lstStyle/>
          <a:p>
            <a:pPr lvl="5"/>
            <a:r>
              <a:rPr lang="zh-TW" altLang="en-US" sz="4600" dirty="0" smtClean="0">
                <a:latin typeface="微軟正黑體" pitchFamily="34" charset="-120"/>
                <a:ea typeface="微軟正黑體" pitchFamily="34" charset="-120"/>
              </a:rPr>
              <a:t>杭州 </a:t>
            </a:r>
            <a:r>
              <a:rPr lang="en-US" altLang="zh-TW" sz="4600" dirty="0" smtClean="0">
                <a:latin typeface="微軟正黑體" pitchFamily="34" charset="-120"/>
                <a:ea typeface="微軟正黑體" pitchFamily="34" charset="-120"/>
              </a:rPr>
              <a:t>•</a:t>
            </a:r>
            <a:r>
              <a:rPr lang="zh-TW" altLang="en-US" sz="4600" dirty="0" smtClean="0">
                <a:latin typeface="微軟正黑體" pitchFamily="34" charset="-120"/>
                <a:ea typeface="微軟正黑體" pitchFamily="34" charset="-120"/>
              </a:rPr>
              <a:t> 淘寶總部</a:t>
            </a:r>
            <a:endParaRPr lang="en-US" altLang="zh-TW" sz="46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4200" dirty="0">
                <a:latin typeface="微軟正黑體" pitchFamily="34" charset="-120"/>
                <a:ea typeface="微軟正黑體" pitchFamily="34" charset="-120"/>
              </a:rPr>
              <a:t> </a:t>
            </a:r>
            <a:r>
              <a:rPr lang="zh-TW" altLang="en-US" sz="4200" dirty="0" smtClean="0">
                <a:latin typeface="微軟正黑體" pitchFamily="34" charset="-120"/>
                <a:ea typeface="微軟正黑體" pitchFamily="34" charset="-120"/>
              </a:rPr>
              <a:t>   </a:t>
            </a:r>
            <a:endParaRPr lang="en-US" altLang="zh-TW" sz="4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4200" dirty="0" smtClean="0">
                <a:latin typeface="微軟正黑體" pitchFamily="34" charset="-120"/>
                <a:ea typeface="微軟正黑體" pitchFamily="34" charset="-120"/>
              </a:rPr>
              <a:t>它</a:t>
            </a:r>
            <a:r>
              <a:rPr lang="en-US" altLang="zh-TW" sz="42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4200" dirty="0" smtClean="0">
                <a:latin typeface="微軟正黑體" pitchFamily="34" charset="-120"/>
                <a:ea typeface="微軟正黑體" pitchFamily="34" charset="-120"/>
              </a:rPr>
              <a:t>年人民幣</a:t>
            </a:r>
            <a:r>
              <a:rPr lang="en-US" altLang="zh-TW" sz="42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4200" dirty="0" smtClean="0">
                <a:latin typeface="微軟正黑體" pitchFamily="34" charset="-120"/>
                <a:ea typeface="微軟正黑體" pitchFamily="34" charset="-120"/>
              </a:rPr>
              <a:t>兆元</a:t>
            </a:r>
            <a:r>
              <a:rPr lang="en-US" altLang="zh-TW" sz="42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4200" dirty="0" smtClean="0">
                <a:latin typeface="微軟正黑體" pitchFamily="34" charset="-120"/>
                <a:ea typeface="微軟正黑體" pitchFamily="34" charset="-120"/>
              </a:rPr>
              <a:t>新台幣</a:t>
            </a:r>
            <a:r>
              <a:rPr lang="en-US" altLang="zh-TW" sz="4200" dirty="0" smtClean="0">
                <a:latin typeface="微軟正黑體" pitchFamily="34" charset="-120"/>
                <a:ea typeface="微軟正黑體" pitchFamily="34" charset="-120"/>
              </a:rPr>
              <a:t>4.8</a:t>
            </a:r>
            <a:r>
              <a:rPr lang="zh-TW" altLang="en-US" sz="4200" dirty="0" smtClean="0">
                <a:latin typeface="微軟正黑體" pitchFamily="34" charset="-120"/>
                <a:ea typeface="微軟正黑體" pitchFamily="34" charset="-120"/>
              </a:rPr>
              <a:t>兆元</a:t>
            </a:r>
            <a:r>
              <a:rPr lang="en-US" altLang="zh-TW" sz="42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4200" dirty="0" smtClean="0">
                <a:latin typeface="微軟正黑體" pitchFamily="34" charset="-120"/>
                <a:ea typeface="微軟正黑體" pitchFamily="34" charset="-120"/>
              </a:rPr>
              <a:t>交易額</a:t>
            </a:r>
            <a:r>
              <a:rPr lang="en-US" altLang="zh-TW" sz="4200" dirty="0" smtClean="0">
                <a:latin typeface="微軟正黑體" pitchFamily="34" charset="-120"/>
                <a:ea typeface="微軟正黑體" pitchFamily="34" charset="-120"/>
              </a:rPr>
              <a:t>&gt;</a:t>
            </a:r>
            <a:r>
              <a:rPr lang="zh-TW" altLang="en-US" sz="4200" dirty="0" smtClean="0">
                <a:latin typeface="微軟正黑體" pitchFamily="34" charset="-120"/>
                <a:ea typeface="微軟正黑體" pitchFamily="34" charset="-120"/>
              </a:rPr>
              <a:t>亞馬遜</a:t>
            </a:r>
            <a:r>
              <a:rPr lang="en-US" altLang="zh-TW" sz="4200" dirty="0" smtClean="0">
                <a:latin typeface="微軟正黑體" pitchFamily="34" charset="-120"/>
                <a:ea typeface="微軟正黑體" pitchFamily="34" charset="-120"/>
              </a:rPr>
              <a:t>+eBay</a:t>
            </a:r>
            <a:r>
              <a:rPr lang="zh-TW" altLang="en-US" sz="4200" dirty="0" smtClean="0">
                <a:latin typeface="微軟正黑體" pitchFamily="34" charset="-120"/>
                <a:ea typeface="微軟正黑體" pitchFamily="34" charset="-120"/>
              </a:rPr>
              <a:t>總和</a:t>
            </a:r>
            <a:endParaRPr lang="en-US" altLang="zh-TW" sz="4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en-US" altLang="zh-TW" sz="4200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sz="4200" dirty="0" smtClean="0">
                <a:latin typeface="微軟正黑體" pitchFamily="34" charset="-120"/>
                <a:ea typeface="微軟正黑體" pitchFamily="34" charset="-120"/>
              </a:rPr>
              <a:t>天成交</a:t>
            </a:r>
            <a:r>
              <a:rPr lang="en-US" altLang="zh-TW" sz="4200" dirty="0" smtClean="0">
                <a:latin typeface="微軟正黑體" pitchFamily="34" charset="-120"/>
                <a:ea typeface="微軟正黑體" pitchFamily="34" charset="-120"/>
              </a:rPr>
              <a:t>1.08</a:t>
            </a:r>
            <a:r>
              <a:rPr lang="zh-TW" altLang="en-US" sz="4200" dirty="0" smtClean="0">
                <a:latin typeface="微軟正黑體" pitchFamily="34" charset="-120"/>
                <a:ea typeface="微軟正黑體" pitchFamily="34" charset="-120"/>
              </a:rPr>
              <a:t>億筆訂單</a:t>
            </a:r>
            <a:endParaRPr lang="en-US" altLang="zh-TW" sz="4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4200" dirty="0" smtClean="0">
                <a:latin typeface="微軟正黑體" pitchFamily="34" charset="-120"/>
                <a:ea typeface="微軟正黑體" pitchFamily="34" charset="-120"/>
              </a:rPr>
              <a:t>平均每秒</a:t>
            </a:r>
            <a:r>
              <a:rPr lang="en-US" altLang="zh-TW" sz="4200" dirty="0" smtClean="0">
                <a:latin typeface="微軟正黑體" pitchFamily="34" charset="-120"/>
                <a:ea typeface="微軟正黑體" pitchFamily="34" charset="-120"/>
              </a:rPr>
              <a:t>1,205</a:t>
            </a:r>
            <a:r>
              <a:rPr lang="zh-TW" altLang="en-US" sz="4200" dirty="0" smtClean="0">
                <a:latin typeface="微軟正黑體" pitchFamily="34" charset="-120"/>
                <a:ea typeface="微軟正黑體" pitchFamily="34" charset="-120"/>
              </a:rPr>
              <a:t>筆</a:t>
            </a:r>
            <a:endParaRPr lang="en-US" altLang="zh-TW" sz="4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4200" dirty="0" smtClean="0">
                <a:latin typeface="微軟正黑體" pitchFamily="34" charset="-120"/>
                <a:ea typeface="微軟正黑體" pitchFamily="34" charset="-120"/>
              </a:rPr>
              <a:t>是亞馬遜史上最高紀錄的</a:t>
            </a:r>
            <a:r>
              <a:rPr lang="en-US" altLang="zh-TW" sz="4200" dirty="0" smtClean="0">
                <a:latin typeface="微軟正黑體" pitchFamily="34" charset="-120"/>
                <a:ea typeface="微軟正黑體" pitchFamily="34" charset="-120"/>
              </a:rPr>
              <a:t>3.9</a:t>
            </a:r>
            <a:r>
              <a:rPr lang="zh-TW" altLang="en-US" sz="4200" dirty="0" smtClean="0">
                <a:latin typeface="微軟正黑體" pitchFamily="34" charset="-120"/>
                <a:ea typeface="微軟正黑體" pitchFamily="34" charset="-120"/>
              </a:rPr>
              <a:t>倍</a:t>
            </a:r>
            <a:endParaRPr lang="en-US" altLang="zh-TW" sz="4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sz="4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r>
              <a:rPr lang="zh-TW" altLang="en-US" sz="4200" dirty="0" smtClean="0">
                <a:latin typeface="微軟正黑體" pitchFamily="34" charset="-120"/>
                <a:ea typeface="微軟正黑體" pitchFamily="34" charset="-120"/>
              </a:rPr>
              <a:t>會員數進</a:t>
            </a:r>
            <a:r>
              <a:rPr lang="en-US" altLang="zh-TW" sz="4200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sz="4200" dirty="0" smtClean="0">
                <a:latin typeface="微軟正黑體" pitchFamily="34" charset="-120"/>
                <a:ea typeface="微軟正黑體" pitchFamily="34" charset="-120"/>
              </a:rPr>
              <a:t>億人是亞馬遜的</a:t>
            </a:r>
            <a:r>
              <a:rPr lang="en-US" altLang="zh-TW" sz="4200" dirty="0" smtClean="0">
                <a:latin typeface="微軟正黑體" pitchFamily="34" charset="-120"/>
                <a:ea typeface="微軟正黑體" pitchFamily="34" charset="-120"/>
              </a:rPr>
              <a:t>4.2</a:t>
            </a:r>
            <a:r>
              <a:rPr lang="zh-TW" altLang="en-US" sz="4200" dirty="0" smtClean="0">
                <a:latin typeface="微軟正黑體" pitchFamily="34" charset="-120"/>
                <a:ea typeface="微軟正黑體" pitchFamily="34" charset="-120"/>
              </a:rPr>
              <a:t>倍相當台灣</a:t>
            </a:r>
            <a:r>
              <a:rPr lang="en-US" altLang="zh-TW" sz="4200" dirty="0" smtClean="0">
                <a:latin typeface="微軟正黑體" pitchFamily="34" charset="-120"/>
                <a:ea typeface="微軟正黑體" pitchFamily="34" charset="-120"/>
              </a:rPr>
              <a:t>21.4</a:t>
            </a:r>
            <a:r>
              <a:rPr lang="zh-TW" altLang="en-US" sz="4200" dirty="0" smtClean="0">
                <a:latin typeface="微軟正黑體" pitchFamily="34" charset="-120"/>
                <a:ea typeface="微軟正黑體" pitchFamily="34" charset="-120"/>
              </a:rPr>
              <a:t>個台灣的總人口數。</a:t>
            </a:r>
            <a:endParaRPr lang="en-US" altLang="zh-TW" sz="4200" dirty="0" smtClean="0">
              <a:latin typeface="微軟正黑體" pitchFamily="34" charset="-120"/>
              <a:ea typeface="微軟正黑體" pitchFamily="34" charset="-120"/>
            </a:endParaRPr>
          </a:p>
          <a:p>
            <a:pPr marL="0" indent="0">
              <a:buNone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3535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建立與發展動態</a:t>
            </a:r>
            <a:br>
              <a:rPr lang="zh-TW" altLang="en-US" dirty="0">
                <a:latin typeface="微軟正黑體" pitchFamily="34" charset="-120"/>
                <a:ea typeface="微軟正黑體" pitchFamily="34" charset="-120"/>
              </a:rPr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Blip>
                <a:blip r:embed="rId2"/>
              </a:buBlip>
            </a:pP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2003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月，成立。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月，推出第三方支付工具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支付寶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月，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“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淘寶大學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正式開學。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2004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月，金庸先生造訪淘寶。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2004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月，介入穎是增值服務，拍賣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天下無賊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巨型道具一火車。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2005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月，評價系統與手機驗證功能同時上線。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2005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6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月，招商銀行與阿里巴巴合作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票據通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2005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8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月，阿里巴巴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中國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全面收購雅虎中國全部資產。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2005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月，超級賣家大賽開始。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2005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月，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淘寶網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宣布繼續免費三年。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2005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600" dirty="0" smtClean="0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sz="2600" dirty="0" smtClean="0">
                <a:latin typeface="微軟正黑體" pitchFamily="34" charset="-120"/>
                <a:ea typeface="微軟正黑體" pitchFamily="34" charset="-120"/>
              </a:rPr>
              <a:t>月，投資兩億元尋找代言人。</a:t>
            </a:r>
            <a:endParaRPr lang="en-US" altLang="zh-TW" sz="2600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9721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商業模式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4875061"/>
              </p:ext>
            </p:extLst>
          </p:nvPr>
        </p:nvGraphicFramePr>
        <p:xfrm>
          <a:off x="323528" y="1124744"/>
          <a:ext cx="8589640" cy="53180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75242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450099"/>
            <a:ext cx="7920880" cy="6381328"/>
          </a:xfrm>
        </p:spPr>
        <p:txBody>
          <a:bodyPr>
            <a:normAutofit fontScale="92500" lnSpcReduction="10000"/>
          </a:bodyPr>
          <a:lstStyle/>
          <a:p>
            <a:pPr>
              <a:buBlip>
                <a:blip r:embed="rId2"/>
              </a:buBlip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2006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月，阿里直播室直播超級買家決賽，愛心捐助希望工程。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2006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月，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“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支付寶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數字證書推出。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en-US" altLang="zh-TW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2006</a:t>
            </a:r>
            <a:r>
              <a:rPr lang="zh-TW" altLang="zh-TW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年</a:t>
            </a:r>
            <a:r>
              <a:rPr lang="en-US" altLang="zh-TW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5</a:t>
            </a:r>
            <a:r>
              <a:rPr lang="zh-TW" altLang="zh-TW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月</a:t>
            </a:r>
            <a:r>
              <a:rPr lang="zh-TW" altLang="en-US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，推出竟架系統</a:t>
            </a:r>
            <a:r>
              <a:rPr lang="en-US" altLang="zh-TW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-”</a:t>
            </a:r>
            <a:r>
              <a:rPr lang="zh-TW" altLang="en-US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招財進寶</a:t>
            </a:r>
            <a:r>
              <a:rPr lang="en-US" altLang="zh-TW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”</a:t>
            </a:r>
            <a:r>
              <a:rPr lang="zh-TW" altLang="en-US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服務。</a:t>
            </a:r>
            <a:endParaRPr lang="en-US" altLang="zh-TW" sz="3200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>
              <a:buBlip>
                <a:blip r:embed="rId2"/>
              </a:buBlip>
            </a:pPr>
            <a:r>
              <a:rPr lang="en-US" altLang="zh-TW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2006</a:t>
            </a:r>
            <a:r>
              <a:rPr lang="zh-TW" altLang="zh-TW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年</a:t>
            </a:r>
            <a:r>
              <a:rPr lang="en-US" altLang="zh-TW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6</a:t>
            </a:r>
            <a:r>
              <a:rPr lang="zh-TW" altLang="zh-TW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月</a:t>
            </a:r>
            <a:r>
              <a:rPr lang="zh-TW" altLang="en-US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，撤銷</a:t>
            </a:r>
            <a:r>
              <a:rPr lang="en-US" altLang="zh-TW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”</a:t>
            </a:r>
            <a:r>
              <a:rPr lang="zh-TW" altLang="en-US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招財進寶</a:t>
            </a:r>
            <a:r>
              <a:rPr lang="en-US" altLang="zh-TW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”</a:t>
            </a:r>
            <a:r>
              <a:rPr lang="zh-TW" altLang="en-US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項目，並將費用返還。</a:t>
            </a:r>
            <a:endParaRPr lang="en-US" altLang="zh-TW" sz="3200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>
              <a:buBlip>
                <a:blip r:embed="rId2"/>
              </a:buBlip>
            </a:pPr>
            <a:r>
              <a:rPr lang="en-US" altLang="zh-TW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2006</a:t>
            </a:r>
            <a:r>
              <a:rPr lang="zh-TW" altLang="zh-TW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年</a:t>
            </a:r>
            <a:r>
              <a:rPr lang="en-US" altLang="zh-TW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7</a:t>
            </a:r>
            <a:r>
              <a:rPr lang="zh-TW" altLang="zh-TW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月</a:t>
            </a:r>
            <a:r>
              <a:rPr lang="zh-TW" altLang="en-US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，虛擬卡自動發貨平台與網頁版旺旺雙雙問世。</a:t>
            </a:r>
            <a:endParaRPr lang="en-US" altLang="zh-TW" sz="3200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>
              <a:buBlip>
                <a:blip r:embed="rId2"/>
              </a:buBlip>
            </a:pPr>
            <a:r>
              <a:rPr lang="en-US" altLang="zh-TW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2006</a:t>
            </a:r>
            <a:r>
              <a:rPr lang="zh-TW" altLang="zh-TW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年</a:t>
            </a:r>
            <a:r>
              <a:rPr lang="en-US" altLang="zh-TW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8</a:t>
            </a:r>
            <a:r>
              <a:rPr lang="zh-TW" altLang="zh-TW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月</a:t>
            </a:r>
            <a:r>
              <a:rPr lang="zh-TW" altLang="en-US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，推出</a:t>
            </a:r>
            <a:r>
              <a:rPr lang="en-US" altLang="zh-TW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AA</a:t>
            </a:r>
            <a:r>
              <a:rPr lang="zh-TW" altLang="en-US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收款功能。</a:t>
            </a:r>
            <a:endParaRPr lang="en-US" altLang="zh-TW" sz="3200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>
              <a:buBlip>
                <a:blip r:embed="rId2"/>
              </a:buBlip>
            </a:pPr>
            <a:r>
              <a:rPr lang="en-US" altLang="zh-TW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2006</a:t>
            </a:r>
            <a:r>
              <a:rPr lang="zh-TW" altLang="zh-TW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年</a:t>
            </a:r>
            <a:r>
              <a:rPr lang="en-US" altLang="zh-TW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9</a:t>
            </a:r>
            <a:r>
              <a:rPr lang="zh-TW" altLang="zh-TW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月</a:t>
            </a:r>
            <a:r>
              <a:rPr lang="zh-TW" altLang="en-US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，實現與中國銀行的連接，同時，杭州白堤首屆中國網商節。</a:t>
            </a:r>
            <a:endParaRPr lang="en-US" altLang="zh-TW" sz="3200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endParaRPr>
          </a:p>
          <a:p>
            <a:pPr>
              <a:buBlip>
                <a:blip r:embed="rId2"/>
              </a:buBlip>
            </a:pPr>
            <a:r>
              <a:rPr lang="en-US" altLang="zh-TW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2006</a:t>
            </a:r>
            <a:r>
              <a:rPr lang="zh-TW" altLang="zh-TW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年</a:t>
            </a:r>
            <a:r>
              <a:rPr lang="en-US" altLang="zh-TW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10</a:t>
            </a:r>
            <a:r>
              <a:rPr lang="zh-TW" altLang="zh-TW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月</a:t>
            </a:r>
            <a:r>
              <a:rPr lang="zh-TW" altLang="en-US" sz="3200" kern="1200" dirty="0" smtClean="0">
                <a:solidFill>
                  <a:schemeClr val="tx1"/>
                </a:solidFill>
                <a:effectLst/>
                <a:latin typeface="微軟正黑體" pitchFamily="34" charset="-120"/>
                <a:ea typeface="微軟正黑體" pitchFamily="34" charset="-120"/>
                <a:cs typeface="+mn-cs"/>
              </a:rPr>
              <a:t>，推出網購功能。</a:t>
            </a:r>
            <a:endParaRPr lang="zh-TW" altLang="zh-TW" sz="3200" kern="1200" dirty="0" smtClean="0">
              <a:solidFill>
                <a:schemeClr val="tx1"/>
              </a:solidFill>
              <a:effectLst/>
              <a:latin typeface="微軟正黑體" pitchFamily="34" charset="-120"/>
              <a:ea typeface="微軟正黑體" pitchFamily="34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659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548680"/>
            <a:ext cx="8352928" cy="5832648"/>
          </a:xfrm>
        </p:spPr>
        <p:txBody>
          <a:bodyPr>
            <a:normAutofit fontScale="92500"/>
          </a:bodyPr>
          <a:lstStyle/>
          <a:p>
            <a:pPr>
              <a:buBlip>
                <a:blip r:embed="rId2"/>
              </a:buBlip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2007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月，電子客票在現訂購平台正式發布。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2007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月，推出代購功能。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2008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月，推出為四川同胞的捐款通道。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2008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月，推出系列電子商務輔助措施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-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助企業活絡內銷活動，幫助中小企業開拓內銷市場，實現出口轉內銷的戰略升級。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2008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11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月，成功竟頭央視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2009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年新聞聯播後時段廣告。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2008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12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月，杭州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淘寶網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開工。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2009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3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月，先後推出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限時物流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政策與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網貨物流推拵指數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1767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548680"/>
            <a:ext cx="8820472" cy="6192688"/>
          </a:xfrm>
        </p:spPr>
        <p:txBody>
          <a:bodyPr>
            <a:normAutofit fontScale="85000" lnSpcReduction="20000"/>
          </a:bodyPr>
          <a:lstStyle/>
          <a:p>
            <a:pPr>
              <a:buBlip>
                <a:blip r:embed="rId2"/>
              </a:buBlip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2010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3/8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，建立消費者維護平台，向賣家承諾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:『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你敢買，我敢賠。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當年工處理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1,400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件侵權知識產權的商品，懲罰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57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萬親權會員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4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月，推出數據資料服務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『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數據魔方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』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6/8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，成立浙江阿里小額貸款，小額信貸給網商。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7/8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，導入違規扣分程度、退款比例、投訴次數等賣家信用做搜尋排序。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月，所有賣家通過實名認證，保障買方權益。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2012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月，成立台灣辦公室，宣布註冊會員有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50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萬人。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2013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1/3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，馬雲將集團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7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大事業拆成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25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個事業部，被視為淘寶與支付寶上市鋪路。預估將是臉書後最大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IPO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上市案。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>
              <a:buBlip>
                <a:blip r:embed="rId2"/>
              </a:buBlip>
            </a:pP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2013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sz="2800" dirty="0" smtClean="0">
                <a:latin typeface="微軟正黑體" pitchFamily="34" charset="-120"/>
                <a:ea typeface="微軟正黑體" pitchFamily="34" charset="-120"/>
              </a:rPr>
              <a:t>3/11</a:t>
            </a:r>
            <a:r>
              <a:rPr lang="zh-TW" altLang="en-US" sz="2800" dirty="0" smtClean="0">
                <a:latin typeface="微軟正黑體" pitchFamily="34" charset="-120"/>
                <a:ea typeface="微軟正黑體" pitchFamily="34" charset="-120"/>
              </a:rPr>
              <a:t>，</a:t>
            </a:r>
            <a:r>
              <a:rPr lang="zh-TW" altLang="en-US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馬雲宣布陸兆禧出任下任阿里巴巴集團</a:t>
            </a:r>
            <a:r>
              <a:rPr lang="en-US" altLang="zh-TW" sz="4000" dirty="0" smtClean="0">
                <a:solidFill>
                  <a:srgbClr val="FF0000"/>
                </a:solidFill>
                <a:latin typeface="微軟正黑體" pitchFamily="34" charset="-120"/>
                <a:ea typeface="微軟正黑體" pitchFamily="34" charset="-120"/>
              </a:rPr>
              <a:t>CEO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5690519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4988"/>
            <a:ext cx="8229600" cy="1143000"/>
          </a:xfrm>
        </p:spPr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淘寶生態鏈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90111154"/>
              </p:ext>
            </p:extLst>
          </p:nvPr>
        </p:nvGraphicFramePr>
        <p:xfrm>
          <a:off x="-108520" y="908720"/>
          <a:ext cx="9252520" cy="5949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452118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131840" y="116631"/>
            <a:ext cx="4680520" cy="1037659"/>
          </a:xfrm>
        </p:spPr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淘寶生態鏈</a:t>
            </a:r>
            <a:endParaRPr lang="zh-TW" altLang="en-US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61668580"/>
              </p:ext>
            </p:extLst>
          </p:nvPr>
        </p:nvGraphicFramePr>
        <p:xfrm>
          <a:off x="24706" y="332656"/>
          <a:ext cx="5472608" cy="6381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4075776361"/>
              </p:ext>
            </p:extLst>
          </p:nvPr>
        </p:nvGraphicFramePr>
        <p:xfrm>
          <a:off x="4607496" y="1196752"/>
          <a:ext cx="4536504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84144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2341" y="1600200"/>
            <a:ext cx="4239318" cy="4525963"/>
          </a:xfr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04664"/>
            <a:ext cx="1905000" cy="942975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385614"/>
            <a:ext cx="2066925" cy="962025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651558"/>
            <a:ext cx="2790825" cy="58102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592" y="5106038"/>
            <a:ext cx="1995120" cy="961285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437112"/>
            <a:ext cx="1723256" cy="172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086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標題 1"/>
          <p:cNvSpPr>
            <a:spLocks noGrp="1"/>
          </p:cNvSpPr>
          <p:nvPr>
            <p:ph type="ctrTitle"/>
          </p:nvPr>
        </p:nvSpPr>
        <p:spPr>
          <a:xfrm>
            <a:off x="3059113" y="620713"/>
            <a:ext cx="2665412" cy="1254125"/>
          </a:xfrm>
        </p:spPr>
        <p:txBody>
          <a:bodyPr/>
          <a:lstStyle/>
          <a:p>
            <a:pPr eaLnBrk="1" hangingPunct="1"/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馬雲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92188" y="1933575"/>
            <a:ext cx="7561262" cy="4249738"/>
          </a:xfrm>
        </p:spPr>
        <p:txBody>
          <a:bodyPr rtlCol="0">
            <a:normAutofit/>
          </a:bodyPr>
          <a:lstStyle/>
          <a:p>
            <a:pPr algn="l"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(1964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9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日</a:t>
            </a:r>
            <a:r>
              <a:rPr lang="en-US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-)</a:t>
            </a:r>
            <a:r>
              <a:rPr lang="zh-TW" altLang="en-US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中國企業家，出生於浙江杭州市，里巴巴集團董事局主席兼首席執行官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 eaLnBrk="1" fontAlgn="auto" hangingPunct="1">
              <a:spcBef>
                <a:spcPts val="5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zh-TW" altLang="zh-TW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他亦是《福布斯》雜誌創辦50多年來成為封面人物的首位中國大陸企業家，曾獲選為未來全球</a:t>
            </a:r>
            <a:r>
              <a:rPr lang="zh-TW" altLang="zh-TW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領袖</a:t>
            </a:r>
            <a:r>
              <a:rPr lang="zh-TW" altLang="en-US" dirty="0">
                <a:solidFill>
                  <a:schemeClr val="tx1">
                    <a:lumMod val="95000"/>
                    <a:lumOff val="5000"/>
                  </a:schemeClr>
                </a:solidFill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>
              <a:solidFill>
                <a:schemeClr val="tx1">
                  <a:lumMod val="95000"/>
                  <a:lumOff val="5000"/>
                </a:schemeClr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l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en-US" altLang="zh-TW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711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標題 1"/>
          <p:cNvSpPr>
            <a:spLocks noGrp="1"/>
          </p:cNvSpPr>
          <p:nvPr>
            <p:ph type="title"/>
          </p:nvPr>
        </p:nvSpPr>
        <p:spPr>
          <a:xfrm>
            <a:off x="3132138" y="0"/>
            <a:ext cx="2952750" cy="90805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背景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850" y="1340767"/>
            <a:ext cx="8569325" cy="540134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1999年，他正式辭去公職，創辦阿里巴巴網站，開拓電子商務應用，尤其是B2B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業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2003年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秘密成立淘寶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網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2005年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和當時全球最大門戶網站雅虎戰略合作，兼併其在華所有資產，阿里巴巴集團因此成為當時中國最大網際網路公司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2011年6月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，阿里巴巴集團將淘寶網分拆為三個獨立的公司：淘寶網、天貓和一淘，以便更精準和有效的服務中國的網購人群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1629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標題 1"/>
          <p:cNvSpPr>
            <a:spLocks noGrp="1"/>
          </p:cNvSpPr>
          <p:nvPr>
            <p:ph type="title"/>
          </p:nvPr>
        </p:nvSpPr>
        <p:spPr>
          <a:xfrm>
            <a:off x="2484438" y="30163"/>
            <a:ext cx="4103687" cy="939800"/>
          </a:xfrm>
        </p:spPr>
        <p:txBody>
          <a:bodyPr/>
          <a:lstStyle/>
          <a:p>
            <a:pPr eaLnBrk="1" hangingPunct="1"/>
            <a:r>
              <a:rPr lang="zh-TW" altLang="en-US" b="1" smtClean="0">
                <a:latin typeface="微軟正黑體" pitchFamily="34" charset="-120"/>
                <a:ea typeface="微軟正黑體" pitchFamily="34" charset="-120"/>
              </a:rPr>
              <a:t>經商過程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7504" y="1124744"/>
            <a:ext cx="8784976" cy="6840760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阿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里巴巴集團的成功，使馬雲多次獲邀到全球著名高等學府講學，當中包括賓夕法尼亞大學的沃頓商學院、麻省理工、哈佛大學等；他也憑藉傑出的領導才能與及扶貧和賑災工作而屢獲殊榮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， 2006年至今成為央視二套《贏在中國》最有特色，最具影響力的評委，還用中國雅虎和阿里巴巴為《贏在中國》官方網站提供平台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。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包括</a:t>
            </a:r>
            <a:r>
              <a:rPr lang="zh-TW" altLang="zh-TW" dirty="0">
                <a:latin typeface="微軟正黑體" pitchFamily="34" charset="-120"/>
                <a:ea typeface="微軟正黑體" pitchFamily="34" charset="-120"/>
              </a:rPr>
              <a:t>於2009年獲《時代》週刊評為「全球百名最具影響力的人物」之一、於2010年獲《亞洲福布斯》雜誌選為「亞洲慈善英雄」之一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zh-TW" altLang="zh-TW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092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評價</a:t>
            </a:r>
          </a:p>
        </p:txBody>
      </p:sp>
      <p:sp>
        <p:nvSpPr>
          <p:cNvPr id="38915" name="內容版面配置區 2"/>
          <p:cNvSpPr>
            <a:spLocks noGrp="1"/>
          </p:cNvSpPr>
          <p:nvPr>
            <p:ph idx="1"/>
          </p:nvPr>
        </p:nvSpPr>
        <p:spPr>
          <a:xfrm>
            <a:off x="395536" y="1412776"/>
            <a:ext cx="8352928" cy="5112568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2000年和2011年馬雲兩度成為《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富比士</a:t>
            </a:r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》封面人物，世界經濟論壇曾評選其為「未來全球領袖」。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zh-TW" dirty="0" smtClean="0">
                <a:latin typeface="微軟正黑體" pitchFamily="34" charset="-120"/>
                <a:ea typeface="微軟正黑體" pitchFamily="34" charset="-120"/>
              </a:rPr>
              <a:t>2011年《華爾街日報》評選馬雲為「中國的喬布斯」。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eaLnBrk="1" hangingPunct="1"/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他兩度登上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富比世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雜誌，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2000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年首次登上封面，是中國企業家第一人。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2011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富比士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》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用「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The face of China </a:t>
            </a:r>
            <a:r>
              <a:rPr lang="en-US" altLang="zh-TW" dirty="0" err="1" smtClean="0">
                <a:latin typeface="微軟正黑體" pitchFamily="34" charset="-120"/>
                <a:ea typeface="微軟正黑體" pitchFamily="34" charset="-120"/>
              </a:rPr>
              <a:t>Inc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」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中國企業之臉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定位馬雲就代表著中國企業的面孔。</a:t>
            </a:r>
          </a:p>
        </p:txBody>
      </p:sp>
    </p:spTree>
    <p:extLst>
      <p:ext uri="{BB962C8B-B14F-4D97-AF65-F5344CB8AC3E}">
        <p14:creationId xmlns:p14="http://schemas.microsoft.com/office/powerpoint/2010/main" val="227039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資料庫圖表 15"/>
          <p:cNvGraphicFramePr/>
          <p:nvPr>
            <p:extLst>
              <p:ext uri="{D42A27DB-BD31-4B8C-83A1-F6EECF244321}">
                <p14:modId xmlns:p14="http://schemas.microsoft.com/office/powerpoint/2010/main" val="2891044384"/>
              </p:ext>
            </p:extLst>
          </p:nvPr>
        </p:nvGraphicFramePr>
        <p:xfrm>
          <a:off x="251519" y="260648"/>
          <a:ext cx="8640961" cy="50858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標題 1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第三方認證機制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123728" y="4561668"/>
            <a:ext cx="4608512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標題 1"/>
          <p:cNvSpPr txBox="1">
            <a:spLocks/>
          </p:cNvSpPr>
          <p:nvPr/>
        </p:nvSpPr>
        <p:spPr>
          <a:xfrm>
            <a:off x="2303748" y="4247844"/>
            <a:ext cx="4248472" cy="5493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支付寶第三方流程圖</a:t>
            </a:r>
            <a:endParaRPr lang="zh-TW" altLang="en-US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9135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資料來源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23528" y="1268760"/>
            <a:ext cx="8505394" cy="5427984"/>
          </a:xfrm>
        </p:spPr>
        <p:txBody>
          <a:bodyPr>
            <a:normAutofit fontScale="70000" lnSpcReduction="20000"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altLang="zh-TW" dirty="0">
                <a:hlinkClick r:id="rId2"/>
              </a:rPr>
              <a:t>http://joinbao.com/forum/forum.php?mod=viewthread&amp;tid=1280&amp;extra=page%3D1</a:t>
            </a:r>
            <a:r>
              <a:rPr lang="en-US" altLang="zh-TW" dirty="0"/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荷包網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---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提供儲值支付寶服務．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協助在淘寶網購物時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可以用新台幣</a:t>
            </a:r>
            <a:r>
              <a:rPr lang="en-US" altLang="zh-TW" b="1" dirty="0">
                <a:latin typeface="微軟正黑體" pitchFamily="34" charset="-120"/>
                <a:ea typeface="微軟正黑體" pitchFamily="34" charset="-120"/>
              </a:rPr>
              <a:t>$NT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付款到支付寶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，完成訂購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  <a:hlinkClick r:id="rId3"/>
              </a:rPr>
              <a:t>http://joinbao.com/forum/forum.php?mod=viewthread&amp;tid=1288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淘寶網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&amp;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支付寶</a:t>
            </a:r>
            <a:r>
              <a:rPr lang="zh-TW" altLang="en-US" b="1" dirty="0">
                <a:latin typeface="微軟正黑體" pitchFamily="34" charset="-120"/>
                <a:ea typeface="微軟正黑體" pitchFamily="34" charset="-120"/>
              </a:rPr>
              <a:t>註冊流程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altLang="zh-TW" dirty="0">
                <a:hlinkClick r:id="rId4"/>
              </a:rPr>
              <a:t>http://taoknowledge.com/?p=551</a:t>
            </a:r>
            <a:endParaRPr lang="en-US" altLang="zh-TW" dirty="0"/>
          </a:p>
          <a:p>
            <a:pPr marL="457200" indent="-457200">
              <a:buFont typeface="Wingdings" pitchFamily="2" charset="2"/>
              <a:buChar char="ü"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大陸銀行開戶（做支付寶實名認證）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altLang="zh-TW" u="sng" dirty="0">
                <a:hlinkClick r:id="rId5"/>
              </a:rPr>
              <a:t>http://yeouching.com/?p=2299</a:t>
            </a:r>
            <a:r>
              <a:rPr lang="en-US" altLang="zh-TW" u="sng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u="sng" dirty="0">
                <a:latin typeface="微軟正黑體" pitchFamily="34" charset="-120"/>
                <a:ea typeface="微軟正黑體" pitchFamily="34" charset="-120"/>
              </a:rPr>
              <a:t>淘寶網購物、代購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</a:p>
          <a:p>
            <a:pPr marL="457200" indent="-457200">
              <a:buFont typeface="Wingdings" pitchFamily="2" charset="2"/>
              <a:buChar char="ü"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    維基百科</a:t>
            </a: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ü"/>
            </a:pPr>
            <a:endParaRPr lang="en-US" altLang="zh-TW" dirty="0">
              <a:latin typeface="微軟正黑體" pitchFamily="34" charset="-120"/>
              <a:ea typeface="微軟正黑體" pitchFamily="34" charset="-12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《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商業週刊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》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1703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39552" y="692696"/>
            <a:ext cx="7776864" cy="568863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  <p:graphicFrame>
        <p:nvGraphicFramePr>
          <p:cNvPr id="2" name="資料庫圖表 1"/>
          <p:cNvGraphicFramePr/>
          <p:nvPr>
            <p:extLst>
              <p:ext uri="{D42A27DB-BD31-4B8C-83A1-F6EECF244321}">
                <p14:modId xmlns:p14="http://schemas.microsoft.com/office/powerpoint/2010/main" val="889305433"/>
              </p:ext>
            </p:extLst>
          </p:nvPr>
        </p:nvGraphicFramePr>
        <p:xfrm>
          <a:off x="539552" y="116632"/>
          <a:ext cx="8597209" cy="67413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2303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FA71713-EE1E-43DE-ADF9-539A8D23F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000" fill="hold"/>
                                        <p:tgtEl>
                                          <p:spTgt spid="2">
                                            <p:graphicEl>
                                              <a:dgm id="{FFA71713-EE1E-43DE-ADF9-539A8D23F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000" fill="hold"/>
                                        <p:tgtEl>
                                          <p:spTgt spid="2">
                                            <p:graphicEl>
                                              <a:dgm id="{FFA71713-EE1E-43DE-ADF9-539A8D23F6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A1CBCD3-341F-4C6A-AEEF-C547BF5D1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4000" fill="hold"/>
                                        <p:tgtEl>
                                          <p:spTgt spid="2">
                                            <p:graphicEl>
                                              <a:dgm id="{3A1CBCD3-341F-4C6A-AEEF-C547BF5D1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4000" fill="hold"/>
                                        <p:tgtEl>
                                          <p:spTgt spid="2">
                                            <p:graphicEl>
                                              <a:dgm id="{3A1CBCD3-341F-4C6A-AEEF-C547BF5D1C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A2B54D6-941A-4A02-9D38-DC9A53BA5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4000" fill="hold"/>
                                        <p:tgtEl>
                                          <p:spTgt spid="2">
                                            <p:graphicEl>
                                              <a:dgm id="{4A2B54D6-941A-4A02-9D38-DC9A53BA5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4000" fill="hold"/>
                                        <p:tgtEl>
                                          <p:spTgt spid="2">
                                            <p:graphicEl>
                                              <a:dgm id="{4A2B54D6-941A-4A02-9D38-DC9A53BA543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FB13C25-427D-49F1-8A50-E6E021418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4000" fill="hold"/>
                                        <p:tgtEl>
                                          <p:spTgt spid="2">
                                            <p:graphicEl>
                                              <a:dgm id="{5FB13C25-427D-49F1-8A50-E6E021418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4000" fill="hold"/>
                                        <p:tgtEl>
                                          <p:spTgt spid="2">
                                            <p:graphicEl>
                                              <a:dgm id="{5FB13C25-427D-49F1-8A50-E6E0214181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5E38F1B-A416-410B-9F8E-AC65C73A7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4000" fill="hold"/>
                                        <p:tgtEl>
                                          <p:spTgt spid="2">
                                            <p:graphicEl>
                                              <a:dgm id="{45E38F1B-A416-410B-9F8E-AC65C73A7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4000" fill="hold"/>
                                        <p:tgtEl>
                                          <p:spTgt spid="2">
                                            <p:graphicEl>
                                              <a:dgm id="{45E38F1B-A416-410B-9F8E-AC65C73A739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D8CE0AE-B29D-4EF2-8D90-9002BB292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4000" fill="hold"/>
                                        <p:tgtEl>
                                          <p:spTgt spid="2">
                                            <p:graphicEl>
                                              <a:dgm id="{8D8CE0AE-B29D-4EF2-8D90-9002BB292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4000" fill="hold"/>
                                        <p:tgtEl>
                                          <p:spTgt spid="2">
                                            <p:graphicEl>
                                              <a:dgm id="{8D8CE0AE-B29D-4EF2-8D90-9002BB292D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DDD99C-AA58-411C-9068-9085DF949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4000" fill="hold"/>
                                        <p:tgtEl>
                                          <p:spTgt spid="2">
                                            <p:graphicEl>
                                              <a:dgm id="{92DDD99C-AA58-411C-9068-9085DF949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4000" fill="hold"/>
                                        <p:tgtEl>
                                          <p:spTgt spid="2">
                                            <p:graphicEl>
                                              <a:dgm id="{92DDD99C-AA58-411C-9068-9085DF9490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341"/>
            <a:ext cx="8229600" cy="1143000"/>
          </a:xfrm>
        </p:spPr>
        <p:txBody>
          <a:bodyPr>
            <a:normAutofit/>
          </a:bodyPr>
          <a:lstStyle/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簡介</a:t>
            </a:r>
          </a:p>
        </p:txBody>
      </p:sp>
      <p:pic>
        <p:nvPicPr>
          <p:cNvPr id="1026" name="Picture 2" descr="H:\一-多媒體行銷\5278678967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51124"/>
            <a:ext cx="3793232" cy="5576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內容版面配置區 2"/>
          <p:cNvSpPr txBox="1">
            <a:spLocks/>
          </p:cNvSpPr>
          <p:nvPr/>
        </p:nvSpPr>
        <p:spPr>
          <a:xfrm>
            <a:off x="0" y="980728"/>
            <a:ext cx="4716016" cy="5446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由阿里巴巴集團於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2003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年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5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月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10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日投資創辦，目前亞洲最大零售商圈，業務跨越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C2C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、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B2C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兩大部分。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淘寶，中國電子商務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電商</a:t>
            </a:r>
            <a:r>
              <a:rPr lang="en-US" altLang="zh-TW" dirty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龍頭阿里巴巴集團旗下拍賣網站，也是全球最大網路購物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平台。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使命是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沒有淘不到的寶貝，沒有賣不出去的寶貝</a:t>
            </a:r>
            <a:r>
              <a:rPr lang="en-US" altLang="zh-TW" dirty="0" smtClean="0">
                <a:latin typeface="微軟正黑體" pitchFamily="34" charset="-120"/>
                <a:ea typeface="微軟正黑體" pitchFamily="34" charset="-120"/>
              </a:rPr>
              <a:t>”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。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76170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目錄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申請會員篇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付款</a:t>
            </a:r>
            <a:r>
              <a:rPr lang="zh-TW" altLang="en-US" dirty="0" smtClean="0">
                <a:latin typeface="微軟正黑體" pitchFamily="34" charset="-120"/>
                <a:ea typeface="微軟正黑體" pitchFamily="34" charset="-120"/>
              </a:rPr>
              <a:t>篇</a:t>
            </a:r>
            <a:endParaRPr lang="en-US" altLang="zh-TW" dirty="0" smtClean="0">
              <a:latin typeface="微軟正黑體" pitchFamily="34" charset="-120"/>
              <a:ea typeface="微軟正黑體" pitchFamily="34" charset="-120"/>
            </a:endParaRPr>
          </a:p>
          <a:p>
            <a:r>
              <a:rPr lang="zh-TW" altLang="en-US" dirty="0">
                <a:latin typeface="微軟正黑體" pitchFamily="34" charset="-120"/>
                <a:ea typeface="微軟正黑體" pitchFamily="34" charset="-120"/>
              </a:rPr>
              <a:t>分類介紹</a:t>
            </a:r>
          </a:p>
        </p:txBody>
      </p:sp>
    </p:spTree>
    <p:extLst>
      <p:ext uri="{BB962C8B-B14F-4D97-AF65-F5344CB8AC3E}">
        <p14:creationId xmlns:p14="http://schemas.microsoft.com/office/powerpoint/2010/main" val="3438390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96751"/>
            <a:ext cx="7579568" cy="521833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申請會員篇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27446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601</TotalTime>
  <Words>2532</Words>
  <Application>Microsoft Office PowerPoint</Application>
  <PresentationFormat>如螢幕大小 (4:3)</PresentationFormat>
  <Paragraphs>302</Paragraphs>
  <Slides>50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50</vt:i4>
      </vt:variant>
    </vt:vector>
  </HeadingPairs>
  <TitlesOfParts>
    <vt:vector size="51" baseType="lpstr">
      <vt:lpstr>Office 佈景主題</vt:lpstr>
      <vt:lpstr>PowerPoint 簡報</vt:lpstr>
      <vt:lpstr>阿里巴巴集團 </vt:lpstr>
      <vt:lpstr>“淘寶網”成功的因素</vt:lpstr>
      <vt:lpstr>商業模式</vt:lpstr>
      <vt:lpstr>第三方認證機制</vt:lpstr>
      <vt:lpstr>PowerPoint 簡報</vt:lpstr>
      <vt:lpstr>簡介</vt:lpstr>
      <vt:lpstr>目錄</vt:lpstr>
      <vt:lpstr>申請會員篇</vt:lpstr>
      <vt:lpstr>申請會員篇</vt:lpstr>
      <vt:lpstr>申請會員篇</vt:lpstr>
      <vt:lpstr>申請會員篇</vt:lpstr>
      <vt:lpstr>申請會員篇</vt:lpstr>
      <vt:lpstr>申請會員篇</vt:lpstr>
      <vt:lpstr>申請會員篇</vt:lpstr>
      <vt:lpstr>申請會員篇</vt:lpstr>
      <vt:lpstr>申請會員篇</vt:lpstr>
      <vt:lpstr>付款篇</vt:lpstr>
      <vt:lpstr>付款篇(找代購)</vt:lpstr>
      <vt:lpstr>付款篇(找代購)</vt:lpstr>
      <vt:lpstr>付款篇(找代購)</vt:lpstr>
      <vt:lpstr>付款篇(找代購)</vt:lpstr>
      <vt:lpstr>付款篇(自己付款)</vt:lpstr>
      <vt:lpstr>付款篇(自己付款)</vt:lpstr>
      <vt:lpstr>付款篇(自己付款)</vt:lpstr>
      <vt:lpstr>付款篇(自己付款)</vt:lpstr>
      <vt:lpstr>付款篇</vt:lpstr>
      <vt:lpstr>分類介紹</vt:lpstr>
      <vt:lpstr>分類介紹</vt:lpstr>
      <vt:lpstr>分類介紹</vt:lpstr>
      <vt:lpstr>流程圖</vt:lpstr>
      <vt:lpstr>PowerPoint 簡報</vt:lpstr>
      <vt:lpstr>PowerPoint 簡報</vt:lpstr>
      <vt:lpstr>PowerPoint 簡報</vt:lpstr>
      <vt:lpstr>千萬商家</vt:lpstr>
      <vt:lpstr>市場</vt:lpstr>
      <vt:lpstr>黑船入港</vt:lpstr>
      <vt:lpstr>巨獸襲台</vt:lpstr>
      <vt:lpstr>建立與發展動態 </vt:lpstr>
      <vt:lpstr>PowerPoint 簡報</vt:lpstr>
      <vt:lpstr>PowerPoint 簡報</vt:lpstr>
      <vt:lpstr>PowerPoint 簡報</vt:lpstr>
      <vt:lpstr>淘寶生態鏈</vt:lpstr>
      <vt:lpstr>淘寶生態鏈</vt:lpstr>
      <vt:lpstr>PowerPoint 簡報</vt:lpstr>
      <vt:lpstr>馬雲</vt:lpstr>
      <vt:lpstr>背景</vt:lpstr>
      <vt:lpstr>經商過程</vt:lpstr>
      <vt:lpstr>評價</vt:lpstr>
      <vt:lpstr>資料來源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LIBUSER</dc:creator>
  <cp:lastModifiedBy>hp</cp:lastModifiedBy>
  <cp:revision>60</cp:revision>
  <dcterms:created xsi:type="dcterms:W3CDTF">2013-03-25T02:03:25Z</dcterms:created>
  <dcterms:modified xsi:type="dcterms:W3CDTF">2013-04-03T15:42:00Z</dcterms:modified>
</cp:coreProperties>
</file>