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75" r:id="rId7"/>
    <p:sldId id="262" r:id="rId8"/>
    <p:sldId id="267" r:id="rId9"/>
    <p:sldId id="276" r:id="rId10"/>
    <p:sldId id="272" r:id="rId11"/>
    <p:sldId id="273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5A3-5601-4261-9CDB-0868D2C06B2E}" type="datetimeFigureOut">
              <a:rPr lang="zh-TW" altLang="en-US" smtClean="0"/>
              <a:t>2013/3/25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5C43-1473-4D02-B55D-C7130D59B6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5391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5A3-5601-4261-9CDB-0868D2C06B2E}" type="datetimeFigureOut">
              <a:rPr lang="zh-TW" altLang="en-US" smtClean="0"/>
              <a:t>2013/3/25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5C43-1473-4D02-B55D-C7130D59B6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49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5A3-5601-4261-9CDB-0868D2C06B2E}" type="datetimeFigureOut">
              <a:rPr lang="zh-TW" altLang="en-US" smtClean="0"/>
              <a:t>2013/3/25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5C43-1473-4D02-B55D-C7130D59B6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250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5A3-5601-4261-9CDB-0868D2C06B2E}" type="datetimeFigureOut">
              <a:rPr lang="zh-TW" altLang="en-US" smtClean="0"/>
              <a:t>2013/3/25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5C43-1473-4D02-B55D-C7130D59B6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452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5A3-5601-4261-9CDB-0868D2C06B2E}" type="datetimeFigureOut">
              <a:rPr lang="zh-TW" altLang="en-US" smtClean="0"/>
              <a:t>2013/3/25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5C43-1473-4D02-B55D-C7130D59B6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01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5A3-5601-4261-9CDB-0868D2C06B2E}" type="datetimeFigureOut">
              <a:rPr lang="zh-TW" altLang="en-US" smtClean="0"/>
              <a:t>2013/3/25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5C43-1473-4D02-B55D-C7130D59B6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152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5A3-5601-4261-9CDB-0868D2C06B2E}" type="datetimeFigureOut">
              <a:rPr lang="zh-TW" altLang="en-US" smtClean="0"/>
              <a:t>2013/3/25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5C43-1473-4D02-B55D-C7130D59B6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200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5A3-5601-4261-9CDB-0868D2C06B2E}" type="datetimeFigureOut">
              <a:rPr lang="zh-TW" altLang="en-US" smtClean="0"/>
              <a:t>2013/3/25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5C43-1473-4D02-B55D-C7130D59B6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377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5A3-5601-4261-9CDB-0868D2C06B2E}" type="datetimeFigureOut">
              <a:rPr lang="zh-TW" altLang="en-US" smtClean="0"/>
              <a:t>2013/3/25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5C43-1473-4D02-B55D-C7130D59B6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8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5A3-5601-4261-9CDB-0868D2C06B2E}" type="datetimeFigureOut">
              <a:rPr lang="zh-TW" altLang="en-US" smtClean="0"/>
              <a:t>2013/3/25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5C43-1473-4D02-B55D-C7130D59B6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979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5A3-5601-4261-9CDB-0868D2C06B2E}" type="datetimeFigureOut">
              <a:rPr lang="zh-TW" altLang="en-US" smtClean="0"/>
              <a:t>2013/3/25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5C43-1473-4D02-B55D-C7130D59B6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481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F85A3-5601-4261-9CDB-0868D2C06B2E}" type="datetimeFigureOut">
              <a:rPr lang="zh-TW" altLang="en-US" smtClean="0"/>
              <a:t>2013/3/25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B5C43-1473-4D02-B55D-C7130D59B6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9227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altLang="zh-TW" b="1" dirty="0" err="1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facebook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註冊流程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868144" y="4725144"/>
            <a:ext cx="2808312" cy="1464568"/>
          </a:xfrm>
        </p:spPr>
        <p:txBody>
          <a:bodyPr>
            <a:normAutofit lnSpcReduction="10000"/>
          </a:bodyPr>
          <a:lstStyle/>
          <a:p>
            <a:pPr algn="r"/>
            <a:endParaRPr lang="en-US" altLang="zh-TW" sz="2800" dirty="0" smtClean="0"/>
          </a:p>
          <a:p>
            <a:pPr algn="r"/>
            <a:r>
              <a:rPr lang="en-US" altLang="zh-TW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9950804</a:t>
            </a:r>
          </a:p>
          <a:p>
            <a:pPr algn="r"/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陳婉菁</a:t>
            </a:r>
            <a:endParaRPr lang="zh-TW" altLang="en-US" sz="28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311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78694"/>
            <a:ext cx="8229600" cy="778098"/>
          </a:xfrm>
        </p:spPr>
        <p:txBody>
          <a:bodyPr/>
          <a:lstStyle/>
          <a:p>
            <a:r>
              <a:rPr lang="en-US" altLang="zh-TW" dirty="0" smtClean="0"/>
              <a:t>Facebook</a:t>
            </a:r>
            <a:r>
              <a:rPr lang="zh-TW" altLang="en-US" dirty="0" smtClean="0"/>
              <a:t>使用說明中心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96" y="1927373"/>
            <a:ext cx="7064407" cy="4525963"/>
          </a:xfrm>
        </p:spPr>
      </p:pic>
    </p:spTree>
    <p:extLst>
      <p:ext uri="{BB962C8B-B14F-4D97-AF65-F5344CB8AC3E}">
        <p14:creationId xmlns:p14="http://schemas.microsoft.com/office/powerpoint/2010/main" val="32647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1640" y="1700808"/>
            <a:ext cx="72008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註冊</a:t>
            </a:r>
            <a:r>
              <a:rPr lang="en-US" altLang="zh-TW" dirty="0"/>
              <a:t> </a:t>
            </a:r>
            <a:r>
              <a:rPr lang="zh-TW" altLang="en-US" dirty="0" smtClean="0"/>
              <a:t>      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        </a:t>
            </a:r>
            <a:r>
              <a:rPr lang="zh-TW" altLang="en-US" dirty="0" smtClean="0"/>
              <a:t>       填寫            正確          電郵確認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        資料            </a:t>
            </a:r>
            <a:r>
              <a:rPr lang="zh-TW" altLang="en-US" dirty="0" smtClean="0">
                <a:solidFill>
                  <a:srgbClr val="FF0000"/>
                </a:solidFill>
              </a:rPr>
              <a:t>錯誤</a:t>
            </a:r>
            <a:r>
              <a:rPr lang="zh-TW" altLang="en-US" dirty="0" smtClean="0"/>
              <a:t>                                  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 錯誤             安全驗證        </a:t>
            </a:r>
            <a:r>
              <a:rPr lang="zh-TW" altLang="en-US" dirty="0" smtClean="0"/>
              <a:t>   正確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 正確                                       </a:t>
            </a:r>
            <a:r>
              <a:rPr lang="zh-TW" altLang="en-US" dirty="0" smtClean="0"/>
              <a:t>   錯誤        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註冊</a:t>
            </a:r>
            <a:r>
              <a:rPr lang="zh-TW" altLang="en-US" dirty="0" smtClean="0"/>
              <a:t>完成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16" name="圓角矩形 15"/>
          <p:cNvSpPr/>
          <p:nvPr/>
        </p:nvSpPr>
        <p:spPr>
          <a:xfrm>
            <a:off x="1115616" y="1541895"/>
            <a:ext cx="1440160" cy="8069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圓角矩形 16"/>
          <p:cNvSpPr/>
          <p:nvPr/>
        </p:nvSpPr>
        <p:spPr>
          <a:xfrm>
            <a:off x="2699792" y="2276872"/>
            <a:ext cx="1512168" cy="11372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圓角矩形 17"/>
          <p:cNvSpPr/>
          <p:nvPr/>
        </p:nvSpPr>
        <p:spPr>
          <a:xfrm>
            <a:off x="6444208" y="2132856"/>
            <a:ext cx="1918139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圓角矩形 18"/>
          <p:cNvSpPr/>
          <p:nvPr/>
        </p:nvSpPr>
        <p:spPr>
          <a:xfrm>
            <a:off x="4211960" y="3789040"/>
            <a:ext cx="1944216" cy="1008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圓角矩形 20"/>
          <p:cNvSpPr/>
          <p:nvPr/>
        </p:nvSpPr>
        <p:spPr>
          <a:xfrm>
            <a:off x="2123728" y="5661248"/>
            <a:ext cx="1872208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" name="肘形接點 3"/>
          <p:cNvCxnSpPr>
            <a:stCxn id="16" idx="2"/>
          </p:cNvCxnSpPr>
          <p:nvPr/>
        </p:nvCxnSpPr>
        <p:spPr>
          <a:xfrm rot="16200000" flipH="1">
            <a:off x="1841522" y="2343054"/>
            <a:ext cx="777190" cy="788842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5"/>
          <p:cNvCxnSpPr/>
          <p:nvPr/>
        </p:nvCxnSpPr>
        <p:spPr>
          <a:xfrm>
            <a:off x="4211960" y="3145475"/>
            <a:ext cx="72332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>
            <a:off x="4211960" y="2579238"/>
            <a:ext cx="72332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/>
          <p:nvPr/>
        </p:nvCxnSpPr>
        <p:spPr>
          <a:xfrm>
            <a:off x="5724128" y="2613157"/>
            <a:ext cx="72008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>
            <a:off x="7403277" y="2996952"/>
            <a:ext cx="0" cy="10801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flipH="1">
            <a:off x="6156176" y="4312929"/>
            <a:ext cx="79208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>
            <a:off x="8396257" y="2584128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8900313" y="2564904"/>
            <a:ext cx="0" cy="23042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 flipH="1">
            <a:off x="7892201" y="4873037"/>
            <a:ext cx="100811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5189917" y="3410361"/>
            <a:ext cx="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 flipH="1">
            <a:off x="3416626" y="3698393"/>
            <a:ext cx="1803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 flipV="1">
            <a:off x="3416626" y="3429000"/>
            <a:ext cx="0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 flipH="1">
            <a:off x="3133463" y="4293096"/>
            <a:ext cx="100811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/>
          <p:nvPr/>
        </p:nvCxnSpPr>
        <p:spPr>
          <a:xfrm flipH="1">
            <a:off x="3133463" y="4828119"/>
            <a:ext cx="1008112" cy="1440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單箭頭接點 41"/>
          <p:cNvCxnSpPr/>
          <p:nvPr/>
        </p:nvCxnSpPr>
        <p:spPr>
          <a:xfrm>
            <a:off x="2843808" y="5157192"/>
            <a:ext cx="0" cy="5040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字方塊 44"/>
          <p:cNvSpPr txBox="1"/>
          <p:nvPr/>
        </p:nvSpPr>
        <p:spPr>
          <a:xfrm>
            <a:off x="375444" y="4013852"/>
            <a:ext cx="11161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/>
              <a:t>重新驗證 </a:t>
            </a:r>
          </a:p>
        </p:txBody>
      </p:sp>
      <p:sp>
        <p:nvSpPr>
          <p:cNvPr id="46" name="圓角矩形 45"/>
          <p:cNvSpPr/>
          <p:nvPr/>
        </p:nvSpPr>
        <p:spPr>
          <a:xfrm>
            <a:off x="179512" y="4003647"/>
            <a:ext cx="1368152" cy="12255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0" name="直線單箭頭接點 49"/>
          <p:cNvCxnSpPr/>
          <p:nvPr/>
        </p:nvCxnSpPr>
        <p:spPr>
          <a:xfrm flipH="1">
            <a:off x="1511660" y="4365104"/>
            <a:ext cx="6480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文字方塊 53"/>
          <p:cNvSpPr txBox="1"/>
          <p:nvPr/>
        </p:nvSpPr>
        <p:spPr>
          <a:xfrm>
            <a:off x="6467467" y="5953635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重新確認</a:t>
            </a:r>
            <a:endParaRPr lang="zh-TW" altLang="en-US" sz="3200" dirty="0"/>
          </a:p>
        </p:txBody>
      </p:sp>
      <p:sp>
        <p:nvSpPr>
          <p:cNvPr id="55" name="圓角矩形 54"/>
          <p:cNvSpPr/>
          <p:nvPr/>
        </p:nvSpPr>
        <p:spPr>
          <a:xfrm>
            <a:off x="6444208" y="5805264"/>
            <a:ext cx="1872208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7" name="直線單箭頭接點 56"/>
          <p:cNvCxnSpPr/>
          <p:nvPr/>
        </p:nvCxnSpPr>
        <p:spPr>
          <a:xfrm>
            <a:off x="7439575" y="5157192"/>
            <a:ext cx="0" cy="648072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表格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143681"/>
              </p:ext>
            </p:extLst>
          </p:nvPr>
        </p:nvGraphicFramePr>
        <p:xfrm>
          <a:off x="0" y="0"/>
          <a:ext cx="9144000" cy="1196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19675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9" name="文字方塊 58"/>
          <p:cNvSpPr txBox="1"/>
          <p:nvPr/>
        </p:nvSpPr>
        <p:spPr>
          <a:xfrm>
            <a:off x="3059832" y="260648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chemeClr val="bg1"/>
                </a:solidFill>
                <a:latin typeface="Adobe 明體 Std L" pitchFamily="18" charset="-120"/>
                <a:ea typeface="Adobe 明體 Std L" pitchFamily="18" charset="-120"/>
              </a:rPr>
              <a:t>註冊流程圖</a:t>
            </a:r>
            <a:endParaRPr lang="zh-TW" altLang="en-US" sz="4400" b="1" dirty="0">
              <a:solidFill>
                <a:schemeClr val="bg1"/>
              </a:solidFill>
              <a:latin typeface="Adobe 明體 Std L" pitchFamily="18" charset="-120"/>
              <a:ea typeface="Adobe 明體 Std L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99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zh-TW" altLang="en-US" dirty="0" smtClean="0"/>
              <a:t>再熟悉不過的介面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84784"/>
            <a:ext cx="8229600" cy="4025682"/>
          </a:xfrm>
        </p:spPr>
      </p:pic>
    </p:spTree>
    <p:extLst>
      <p:ext uri="{BB962C8B-B14F-4D97-AF65-F5344CB8AC3E}">
        <p14:creationId xmlns:p14="http://schemas.microsoft.com/office/powerpoint/2010/main" val="140961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zh-TW" altLang="en-US" dirty="0" smtClean="0"/>
              <a:t>鍵入真實本名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40768"/>
            <a:ext cx="8229600" cy="4019393"/>
          </a:xfrm>
        </p:spPr>
      </p:pic>
    </p:spTree>
    <p:extLst>
      <p:ext uri="{BB962C8B-B14F-4D97-AF65-F5344CB8AC3E}">
        <p14:creationId xmlns:p14="http://schemas.microsoft.com/office/powerpoint/2010/main" val="283513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zh-TW" altLang="en-US" dirty="0" smtClean="0"/>
              <a:t>即可獲得</a:t>
            </a:r>
            <a:r>
              <a:rPr lang="en-US" altLang="zh-TW" dirty="0" smtClean="0"/>
              <a:t>email</a:t>
            </a:r>
            <a:r>
              <a:rPr lang="zh-TW" altLang="en-US" dirty="0" smtClean="0"/>
              <a:t>確認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40768"/>
            <a:ext cx="8229600" cy="3952172"/>
          </a:xfrm>
        </p:spPr>
      </p:pic>
    </p:spTree>
    <p:extLst>
      <p:ext uri="{BB962C8B-B14F-4D97-AF65-F5344CB8AC3E}">
        <p14:creationId xmlns:p14="http://schemas.microsoft.com/office/powerpoint/2010/main" val="10601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TW" altLang="en-US" dirty="0" smtClean="0"/>
              <a:t>若非使用本名申請註冊</a:t>
            </a:r>
            <a:endParaRPr lang="zh-TW" altLang="en-US" dirty="0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743" y="1600200"/>
            <a:ext cx="5042513" cy="4525963"/>
          </a:xfrm>
        </p:spPr>
      </p:pic>
      <p:sp>
        <p:nvSpPr>
          <p:cNvPr id="9" name="橢圓 8"/>
          <p:cNvSpPr/>
          <p:nvPr/>
        </p:nvSpPr>
        <p:spPr>
          <a:xfrm>
            <a:off x="1907704" y="2348880"/>
            <a:ext cx="432048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1162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即出現</a:t>
            </a:r>
            <a:r>
              <a:rPr lang="zh-TW" altLang="en-US" dirty="0" smtClean="0"/>
              <a:t>警告提示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610" y="1600200"/>
            <a:ext cx="3780510" cy="4525963"/>
          </a:xfrm>
        </p:spPr>
      </p:pic>
      <p:sp>
        <p:nvSpPr>
          <p:cNvPr id="5" name="橢圓 4"/>
          <p:cNvSpPr/>
          <p:nvPr/>
        </p:nvSpPr>
        <p:spPr>
          <a:xfrm>
            <a:off x="1331640" y="5517232"/>
            <a:ext cx="4680520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/>
          </a:p>
        </p:txBody>
      </p:sp>
      <p:cxnSp>
        <p:nvCxnSpPr>
          <p:cNvPr id="9" name="直線單箭頭接點 8"/>
          <p:cNvCxnSpPr/>
          <p:nvPr/>
        </p:nvCxnSpPr>
        <p:spPr>
          <a:xfrm flipV="1">
            <a:off x="5004048" y="5136604"/>
            <a:ext cx="576064" cy="6840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5129486" y="3642378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「我們</a:t>
            </a:r>
            <a:r>
              <a:rPr lang="zh-TW" altLang="en-US" dirty="0"/>
              <a:t>要求每個人使用真實姓名，讓您隨時知道與您聯繫的對方是誰。我們已禁止使用某些特定名稱，協助防止用戶建立不實或惡意帳號，以免損害您與朋友分享的樂趣</a:t>
            </a:r>
            <a:r>
              <a:rPr lang="zh-TW" altLang="en-US" dirty="0" smtClean="0"/>
              <a:t>。」</a:t>
            </a:r>
            <a:endParaRPr lang="zh-TW" altLang="en-US" dirty="0"/>
          </a:p>
        </p:txBody>
      </p:sp>
      <p:sp>
        <p:nvSpPr>
          <p:cNvPr id="12" name="圓角矩形 11"/>
          <p:cNvSpPr/>
          <p:nvPr/>
        </p:nvSpPr>
        <p:spPr>
          <a:xfrm>
            <a:off x="5004049" y="3659276"/>
            <a:ext cx="3923282" cy="147732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856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電郵確認完成後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隨即是安全驗證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45266"/>
            <a:ext cx="8229600" cy="3804014"/>
          </a:xfrm>
        </p:spPr>
      </p:pic>
    </p:spTree>
    <p:extLst>
      <p:ext uri="{BB962C8B-B14F-4D97-AF65-F5344CB8AC3E}">
        <p14:creationId xmlns:p14="http://schemas.microsoft.com/office/powerpoint/2010/main" val="138431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6686"/>
            <a:ext cx="8229600" cy="85010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若無錯誤，即刻可使用各項功能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97259"/>
            <a:ext cx="8229600" cy="3852021"/>
          </a:xfrm>
        </p:spPr>
      </p:pic>
    </p:spTree>
    <p:extLst>
      <p:ext uri="{BB962C8B-B14F-4D97-AF65-F5344CB8AC3E}">
        <p14:creationId xmlns:p14="http://schemas.microsoft.com/office/powerpoint/2010/main" val="148368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若尚未</a:t>
            </a:r>
            <a:r>
              <a:rPr lang="zh-TW" altLang="en-US" dirty="0"/>
              <a:t>驗證</a:t>
            </a:r>
            <a:r>
              <a:rPr lang="zh-TW" altLang="en-US" dirty="0" smtClean="0"/>
              <a:t>結束，或是發生錯誤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會被要求繼續驗證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90" y="2103978"/>
            <a:ext cx="8047620" cy="4133334"/>
          </a:xfrm>
        </p:spPr>
      </p:pic>
    </p:spTree>
    <p:extLst>
      <p:ext uri="{BB962C8B-B14F-4D97-AF65-F5344CB8AC3E}">
        <p14:creationId xmlns:p14="http://schemas.microsoft.com/office/powerpoint/2010/main" val="57736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128</Words>
  <Application>Microsoft Office PowerPoint</Application>
  <PresentationFormat>如螢幕大小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facebook註冊流程</vt:lpstr>
      <vt:lpstr>再熟悉不過的介面</vt:lpstr>
      <vt:lpstr>鍵入真實本名</vt:lpstr>
      <vt:lpstr>即可獲得email確認</vt:lpstr>
      <vt:lpstr>若非使用本名申請註冊</vt:lpstr>
      <vt:lpstr>即出現警告提示</vt:lpstr>
      <vt:lpstr>電郵確認完成後 隨即是安全驗證</vt:lpstr>
      <vt:lpstr>若無錯誤，即刻可使用各項功能</vt:lpstr>
      <vt:lpstr>若尚未驗證結束，或是發生錯誤 會被要求繼續驗證</vt:lpstr>
      <vt:lpstr>Facebook使用說明中心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facebook註冊流程</dc:title>
  <dc:creator>berta</dc:creator>
  <cp:lastModifiedBy>808-101</cp:lastModifiedBy>
  <cp:revision>21</cp:revision>
  <dcterms:created xsi:type="dcterms:W3CDTF">2013-03-16T18:01:20Z</dcterms:created>
  <dcterms:modified xsi:type="dcterms:W3CDTF">2013-03-25T12:27:13Z</dcterms:modified>
</cp:coreProperties>
</file>